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colors3.xml" ContentType="application/vnd.openxmlformats-officedocument.drawingml.diagramColor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30"/>
  </p:notesMasterIdLst>
  <p:handoutMasterIdLst>
    <p:handoutMasterId r:id="rId31"/>
  </p:handoutMasterIdLst>
  <p:sldIdLst>
    <p:sldId id="257" r:id="rId2"/>
    <p:sldId id="393" r:id="rId3"/>
    <p:sldId id="394" r:id="rId4"/>
    <p:sldId id="401" r:id="rId5"/>
    <p:sldId id="396" r:id="rId6"/>
    <p:sldId id="397" r:id="rId7"/>
    <p:sldId id="395" r:id="rId8"/>
    <p:sldId id="374" r:id="rId9"/>
    <p:sldId id="402" r:id="rId10"/>
    <p:sldId id="370" r:id="rId11"/>
    <p:sldId id="338" r:id="rId12"/>
    <p:sldId id="399" r:id="rId13"/>
    <p:sldId id="400" r:id="rId14"/>
    <p:sldId id="339" r:id="rId15"/>
    <p:sldId id="372" r:id="rId16"/>
    <p:sldId id="377" r:id="rId17"/>
    <p:sldId id="381" r:id="rId18"/>
    <p:sldId id="382" r:id="rId19"/>
    <p:sldId id="383" r:id="rId20"/>
    <p:sldId id="384" r:id="rId21"/>
    <p:sldId id="391" r:id="rId22"/>
    <p:sldId id="385" r:id="rId23"/>
    <p:sldId id="386" r:id="rId24"/>
    <p:sldId id="387" r:id="rId25"/>
    <p:sldId id="389" r:id="rId26"/>
    <p:sldId id="390" r:id="rId27"/>
    <p:sldId id="378" r:id="rId28"/>
    <p:sldId id="392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FF3300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099" autoAdjust="0"/>
    <p:restoredTop sz="82042" autoAdjust="0"/>
  </p:normalViewPr>
  <p:slideViewPr>
    <p:cSldViewPr snapToGrid="0">
      <p:cViewPr varScale="1">
        <p:scale>
          <a:sx n="91" d="100"/>
          <a:sy n="91" d="100"/>
        </p:scale>
        <p:origin x="-221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plotArea>
      <c:layout/>
      <c:barChart>
        <c:barDir val="bar"/>
        <c:grouping val="clustered"/>
        <c:ser>
          <c:idx val="0"/>
          <c:order val="0"/>
          <c:dPt>
            <c:idx val="0"/>
            <c:spPr>
              <a:solidFill>
                <a:srgbClr val="FFFFFF">
                  <a:lumMod val="75000"/>
                </a:srgbClr>
              </a:solidFill>
            </c:spPr>
          </c:dPt>
          <c:dPt>
            <c:idx val="1"/>
            <c:spPr>
              <a:solidFill>
                <a:srgbClr val="FFFFFF">
                  <a:lumMod val="75000"/>
                </a:srgbClr>
              </a:solidFill>
            </c:spPr>
          </c:dPt>
          <c:dPt>
            <c:idx val="2"/>
            <c:spPr>
              <a:solidFill>
                <a:srgbClr val="FFFFFF">
                  <a:lumMod val="75000"/>
                </a:srgbClr>
              </a:solidFill>
            </c:spPr>
          </c:dPt>
          <c:dPt>
            <c:idx val="3"/>
            <c:spPr>
              <a:solidFill>
                <a:schemeClr val="bg1">
                  <a:lumMod val="75000"/>
                </a:schemeClr>
              </a:solidFill>
            </c:spPr>
          </c:dPt>
          <c:dPt>
            <c:idx val="4"/>
            <c:spPr>
              <a:solidFill>
                <a:srgbClr val="FF0000"/>
              </a:solidFill>
            </c:spPr>
          </c:dPt>
          <c:dPt>
            <c:idx val="5"/>
            <c:spPr>
              <a:solidFill>
                <a:srgbClr val="FF0000"/>
              </a:solidFill>
            </c:spPr>
          </c:dPt>
          <c:cat>
            <c:strRef>
              <c:f>Sheet1!$A$1:$A$6</c:f>
              <c:strCache>
                <c:ptCount val="6"/>
                <c:pt idx="0">
                  <c:v>거의 안한다</c:v>
                </c:pt>
                <c:pt idx="1">
                  <c:v>월 1회</c:v>
                </c:pt>
                <c:pt idx="2">
                  <c:v>하루에도 몇 차례</c:v>
                </c:pt>
                <c:pt idx="3">
                  <c:v>특별한 안건 있을때</c:v>
                </c:pt>
                <c:pt idx="4">
                  <c:v>거의 매일</c:v>
                </c:pt>
                <c:pt idx="5">
                  <c:v>주 1회</c:v>
                </c:pt>
              </c:strCache>
            </c:strRef>
          </c:cat>
          <c:val>
            <c:numRef>
              <c:f>Sheet1!$B$1:$B$6</c:f>
              <c:numCache>
                <c:formatCode>General</c:formatCode>
                <c:ptCount val="6"/>
                <c:pt idx="0">
                  <c:v>4.3</c:v>
                </c:pt>
                <c:pt idx="1">
                  <c:v>4.5</c:v>
                </c:pt>
                <c:pt idx="2">
                  <c:v>13.1</c:v>
                </c:pt>
                <c:pt idx="3">
                  <c:v>16.899999999999999</c:v>
                </c:pt>
                <c:pt idx="4">
                  <c:v>30.2</c:v>
                </c:pt>
                <c:pt idx="5">
                  <c:v>30.9</c:v>
                </c:pt>
              </c:numCache>
            </c:numRef>
          </c:val>
        </c:ser>
        <c:axId val="81018880"/>
        <c:axId val="81020416"/>
      </c:barChart>
      <c:catAx>
        <c:axId val="81018880"/>
        <c:scaling>
          <c:orientation val="minMax"/>
        </c:scaling>
        <c:axPos val="l"/>
        <c:tickLblPos val="nextTo"/>
        <c:txPr>
          <a:bodyPr/>
          <a:lstStyle/>
          <a:p>
            <a:pPr>
              <a:defRPr sz="1600">
                <a:latin typeface="맑은 고딕" pitchFamily="50" charset="-127"/>
                <a:ea typeface="맑은 고딕" pitchFamily="50" charset="-127"/>
              </a:defRPr>
            </a:pPr>
            <a:endParaRPr lang="ko-KR"/>
          </a:p>
        </c:txPr>
        <c:crossAx val="81020416"/>
        <c:crosses val="autoZero"/>
        <c:auto val="1"/>
        <c:lblAlgn val="ctr"/>
        <c:lblOffset val="100"/>
      </c:catAx>
      <c:valAx>
        <c:axId val="81020416"/>
        <c:scaling>
          <c:orientation val="minMax"/>
        </c:scaling>
        <c:axPos val="b"/>
        <c:majorGridlines/>
        <c:numFmt formatCode="General" sourceLinked="1"/>
        <c:tickLblPos val="nextTo"/>
        <c:crossAx val="81018880"/>
        <c:crosses val="autoZero"/>
        <c:crossBetween val="between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view3D>
      <c:rotX val="30"/>
      <c:perspective val="30"/>
    </c:view3D>
    <c:plotArea>
      <c:layout/>
      <c:pie3DChart>
        <c:varyColors val="1"/>
        <c:ser>
          <c:idx val="0"/>
          <c:order val="0"/>
          <c:dPt>
            <c:idx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spPr>
              <a:solidFill>
                <a:srgbClr val="00B050"/>
              </a:solidFill>
            </c:spPr>
          </c:dPt>
          <c:dPt>
            <c:idx val="2"/>
            <c:spPr>
              <a:solidFill>
                <a:srgbClr val="FF3300"/>
              </a:solidFill>
            </c:spPr>
          </c:dPt>
          <c:cat>
            <c:strRef>
              <c:f>Sheet1!$A$1:$A$3</c:f>
              <c:strCache>
                <c:ptCount val="3"/>
                <c:pt idx="0">
                  <c:v>별생각없다</c:v>
                </c:pt>
                <c:pt idx="1">
                  <c:v>만족한다</c:v>
                </c:pt>
                <c:pt idx="2">
                  <c:v>불만족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25.5</c:v>
                </c:pt>
                <c:pt idx="1">
                  <c:v>20.399999999999999</c:v>
                </c:pt>
                <c:pt idx="2">
                  <c:v>54.1</c:v>
                </c:pt>
              </c:numCache>
            </c:numRef>
          </c:val>
        </c:ser>
      </c:pie3DChart>
    </c:plotArea>
    <c:legend>
      <c:legendPos val="r"/>
      <c:layout/>
      <c:txPr>
        <a:bodyPr/>
        <a:lstStyle/>
        <a:p>
          <a:pPr>
            <a:defRPr sz="1800">
              <a:latin typeface="맑은 고딕" pitchFamily="50" charset="-127"/>
              <a:ea typeface="맑은 고딕" pitchFamily="50" charset="-127"/>
            </a:defRPr>
          </a:pPr>
          <a:endParaRPr lang="ko-KR"/>
        </a:p>
      </c:txPr>
    </c:legend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2D8D0-36A4-4438-8BD5-F6B47CD415B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F0C967C-967A-4F32-8851-50E0267ADC1B}">
      <dgm:prSet phldrT="[텍스트]" custT="1"/>
      <dgm:spPr/>
      <dgm:t>
        <a:bodyPr/>
        <a:lstStyle/>
        <a:p>
          <a:pPr latinLnBrk="1"/>
          <a:r>
            <a:rPr lang="en-US" altLang="ko-KR" sz="1800" dirty="0" smtClean="0">
              <a:latin typeface="맑은 고딕" pitchFamily="50" charset="-127"/>
              <a:ea typeface="맑은 고딕" pitchFamily="50" charset="-127"/>
            </a:rPr>
            <a:t>Deal Trend</a:t>
          </a:r>
        </a:p>
      </dgm:t>
    </dgm:pt>
    <dgm:pt modelId="{9AF62003-1579-4B96-91E2-655BF2DD5CE7}" type="parTrans" cxnId="{ECF86BF8-F096-42F3-9D9E-F668B41F6F80}">
      <dgm:prSet/>
      <dgm:spPr/>
      <dgm:t>
        <a:bodyPr/>
        <a:lstStyle/>
        <a:p>
          <a:pPr latinLnBrk="1"/>
          <a:endParaRPr lang="ko-KR" altLang="en-US"/>
        </a:p>
      </dgm:t>
    </dgm:pt>
    <dgm:pt modelId="{BBC40DB5-2FFD-4FFB-810A-514C5107D66A}" type="sibTrans" cxnId="{ECF86BF8-F096-42F3-9D9E-F668B41F6F80}">
      <dgm:prSet/>
      <dgm:spPr/>
      <dgm:t>
        <a:bodyPr/>
        <a:lstStyle/>
        <a:p>
          <a:pPr latinLnBrk="1"/>
          <a:endParaRPr lang="ko-KR" altLang="en-US"/>
        </a:p>
      </dgm:t>
    </dgm:pt>
    <dgm:pt modelId="{8097BA49-BC97-4B21-BA65-297B8CB24B70}">
      <dgm:prSet phldrT="[텍스트]" custT="1"/>
      <dgm:spPr/>
      <dgm:t>
        <a:bodyPr/>
        <a:lstStyle/>
        <a:p>
          <a:pPr latinLnBrk="1"/>
          <a:r>
            <a:rPr lang="en-US" altLang="ko-KR" sz="1800" dirty="0" smtClean="0">
              <a:latin typeface="맑은 고딕" pitchFamily="50" charset="-127"/>
              <a:ea typeface="맑은 고딕" pitchFamily="50" charset="-127"/>
            </a:rPr>
            <a:t>Hot Trend</a:t>
          </a:r>
        </a:p>
      </dgm:t>
    </dgm:pt>
    <dgm:pt modelId="{C7532727-E0D2-4140-B547-CA21C318F5B1}" type="parTrans" cxnId="{0B35AA37-A140-4AE7-94FF-235B73AAD3F9}">
      <dgm:prSet/>
      <dgm:spPr/>
      <dgm:t>
        <a:bodyPr/>
        <a:lstStyle/>
        <a:p>
          <a:pPr latinLnBrk="1"/>
          <a:endParaRPr lang="ko-KR" altLang="en-US"/>
        </a:p>
      </dgm:t>
    </dgm:pt>
    <dgm:pt modelId="{1B695670-31C2-45C4-A73F-2B6FE6729FCF}" type="sibTrans" cxnId="{0B35AA37-A140-4AE7-94FF-235B73AAD3F9}">
      <dgm:prSet/>
      <dgm:spPr/>
      <dgm:t>
        <a:bodyPr/>
        <a:lstStyle/>
        <a:p>
          <a:pPr latinLnBrk="1"/>
          <a:endParaRPr lang="ko-KR" altLang="en-US"/>
        </a:p>
      </dgm:t>
    </dgm:pt>
    <dgm:pt modelId="{D455F429-8B73-44A3-BA8A-1119A2675726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맑은 고딕" pitchFamily="50" charset="-127"/>
              <a:ea typeface="맑은 고딕" pitchFamily="50" charset="-127"/>
            </a:rPr>
            <a:t>개인  관심사</a:t>
          </a:r>
          <a:endParaRPr lang="en-US" altLang="ko-KR" sz="1800" dirty="0" smtClean="0">
            <a:latin typeface="맑은 고딕" pitchFamily="50" charset="-127"/>
            <a:ea typeface="맑은 고딕" pitchFamily="50" charset="-127"/>
          </a:endParaRPr>
        </a:p>
      </dgm:t>
    </dgm:pt>
    <dgm:pt modelId="{0311087F-04B5-4209-BF6F-2DB472A1CB2F}" type="parTrans" cxnId="{C5F62F6E-F2B0-4B69-B95F-DBC33A73BA19}">
      <dgm:prSet/>
      <dgm:spPr/>
      <dgm:t>
        <a:bodyPr/>
        <a:lstStyle/>
        <a:p>
          <a:pPr latinLnBrk="1"/>
          <a:endParaRPr lang="ko-KR" altLang="en-US"/>
        </a:p>
      </dgm:t>
    </dgm:pt>
    <dgm:pt modelId="{1C346FDB-8335-469E-8CF1-F478EB06E59B}" type="sibTrans" cxnId="{C5F62F6E-F2B0-4B69-B95F-DBC33A73BA19}">
      <dgm:prSet/>
      <dgm:spPr/>
      <dgm:t>
        <a:bodyPr/>
        <a:lstStyle/>
        <a:p>
          <a:pPr latinLnBrk="1"/>
          <a:endParaRPr lang="ko-KR" altLang="en-US"/>
        </a:p>
      </dgm:t>
    </dgm:pt>
    <dgm:pt modelId="{474226A9-5B54-43FC-AAB5-C5D52E692B1B}" type="pres">
      <dgm:prSet presAssocID="{A792D8D0-36A4-4438-8BD5-F6B47CD415B5}" presName="compositeShape" presStyleCnt="0">
        <dgm:presLayoutVars>
          <dgm:chMax val="7"/>
          <dgm:dir/>
          <dgm:resizeHandles val="exact"/>
        </dgm:presLayoutVars>
      </dgm:prSet>
      <dgm:spPr/>
    </dgm:pt>
    <dgm:pt modelId="{0666665F-254F-420A-8780-431F0BE74342}" type="pres">
      <dgm:prSet presAssocID="{2F0C967C-967A-4F32-8851-50E0267ADC1B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38C1F66-F6F2-4A90-B6E0-08B07846A992}" type="pres">
      <dgm:prSet presAssocID="{2F0C967C-967A-4F32-8851-50E0267ADC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245A89-DFB2-41FC-AF9A-00C542496E74}" type="pres">
      <dgm:prSet presAssocID="{8097BA49-BC97-4B21-BA65-297B8CB24B70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6EB2873-9367-4575-BEE2-FEE9BD1AB190}" type="pres">
      <dgm:prSet presAssocID="{8097BA49-BC97-4B21-BA65-297B8CB24B7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A77FA5-5C9A-4FEE-BCF9-D9805E72E7D9}" type="pres">
      <dgm:prSet presAssocID="{D455F429-8B73-44A3-BA8A-1119A2675726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60437D6-F18B-43D3-8149-D50B11B6A898}" type="pres">
      <dgm:prSet presAssocID="{D455F429-8B73-44A3-BA8A-1119A267572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F096F95-8175-4E81-BB96-BACE03ADED81}" type="presOf" srcId="{8097BA49-BC97-4B21-BA65-297B8CB24B70}" destId="{D0245A89-DFB2-41FC-AF9A-00C542496E74}" srcOrd="0" destOrd="0" presId="urn:microsoft.com/office/officeart/2005/8/layout/venn1"/>
    <dgm:cxn modelId="{A74947BE-7779-4C69-A595-8FFFF3F4AD57}" type="presOf" srcId="{2F0C967C-967A-4F32-8851-50E0267ADC1B}" destId="{D38C1F66-F6F2-4A90-B6E0-08B07846A992}" srcOrd="1" destOrd="0" presId="urn:microsoft.com/office/officeart/2005/8/layout/venn1"/>
    <dgm:cxn modelId="{0B35AA37-A140-4AE7-94FF-235B73AAD3F9}" srcId="{A792D8D0-36A4-4438-8BD5-F6B47CD415B5}" destId="{8097BA49-BC97-4B21-BA65-297B8CB24B70}" srcOrd="1" destOrd="0" parTransId="{C7532727-E0D2-4140-B547-CA21C318F5B1}" sibTransId="{1B695670-31C2-45C4-A73F-2B6FE6729FCF}"/>
    <dgm:cxn modelId="{C5F62F6E-F2B0-4B69-B95F-DBC33A73BA19}" srcId="{A792D8D0-36A4-4438-8BD5-F6B47CD415B5}" destId="{D455F429-8B73-44A3-BA8A-1119A2675726}" srcOrd="2" destOrd="0" parTransId="{0311087F-04B5-4209-BF6F-2DB472A1CB2F}" sibTransId="{1C346FDB-8335-469E-8CF1-F478EB06E59B}"/>
    <dgm:cxn modelId="{21B4F3F7-63AA-4DA0-B8E0-5F691368FA23}" type="presOf" srcId="{8097BA49-BC97-4B21-BA65-297B8CB24B70}" destId="{76EB2873-9367-4575-BEE2-FEE9BD1AB190}" srcOrd="1" destOrd="0" presId="urn:microsoft.com/office/officeart/2005/8/layout/venn1"/>
    <dgm:cxn modelId="{9E0087C4-E069-464A-AE61-090F6B49039A}" type="presOf" srcId="{D455F429-8B73-44A3-BA8A-1119A2675726}" destId="{8CA77FA5-5C9A-4FEE-BCF9-D9805E72E7D9}" srcOrd="0" destOrd="0" presId="urn:microsoft.com/office/officeart/2005/8/layout/venn1"/>
    <dgm:cxn modelId="{B0945811-751E-4C75-8E75-7D14508F6DBB}" type="presOf" srcId="{A792D8D0-36A4-4438-8BD5-F6B47CD415B5}" destId="{474226A9-5B54-43FC-AAB5-C5D52E692B1B}" srcOrd="0" destOrd="0" presId="urn:microsoft.com/office/officeart/2005/8/layout/venn1"/>
    <dgm:cxn modelId="{9CDDE61B-4765-4741-BDF8-5B020C88C052}" type="presOf" srcId="{2F0C967C-967A-4F32-8851-50E0267ADC1B}" destId="{0666665F-254F-420A-8780-431F0BE74342}" srcOrd="0" destOrd="0" presId="urn:microsoft.com/office/officeart/2005/8/layout/venn1"/>
    <dgm:cxn modelId="{ECF86BF8-F096-42F3-9D9E-F668B41F6F80}" srcId="{A792D8D0-36A4-4438-8BD5-F6B47CD415B5}" destId="{2F0C967C-967A-4F32-8851-50E0267ADC1B}" srcOrd="0" destOrd="0" parTransId="{9AF62003-1579-4B96-91E2-655BF2DD5CE7}" sibTransId="{BBC40DB5-2FFD-4FFB-810A-514C5107D66A}"/>
    <dgm:cxn modelId="{AEF97349-3C84-4F0E-B75B-2B4D85109C4C}" type="presOf" srcId="{D455F429-8B73-44A3-BA8A-1119A2675726}" destId="{F60437D6-F18B-43D3-8149-D50B11B6A898}" srcOrd="1" destOrd="0" presId="urn:microsoft.com/office/officeart/2005/8/layout/venn1"/>
    <dgm:cxn modelId="{420392DF-38E7-4BD1-B569-ED4CF8D9F1BC}" type="presParOf" srcId="{474226A9-5B54-43FC-AAB5-C5D52E692B1B}" destId="{0666665F-254F-420A-8780-431F0BE74342}" srcOrd="0" destOrd="0" presId="urn:microsoft.com/office/officeart/2005/8/layout/venn1"/>
    <dgm:cxn modelId="{D39045FA-B1D7-4948-A515-ADF1477B80DE}" type="presParOf" srcId="{474226A9-5B54-43FC-AAB5-C5D52E692B1B}" destId="{D38C1F66-F6F2-4A90-B6E0-08B07846A992}" srcOrd="1" destOrd="0" presId="urn:microsoft.com/office/officeart/2005/8/layout/venn1"/>
    <dgm:cxn modelId="{FDE7A628-3C1C-494A-8D6E-A72DE5F36FDF}" type="presParOf" srcId="{474226A9-5B54-43FC-AAB5-C5D52E692B1B}" destId="{D0245A89-DFB2-41FC-AF9A-00C542496E74}" srcOrd="2" destOrd="0" presId="urn:microsoft.com/office/officeart/2005/8/layout/venn1"/>
    <dgm:cxn modelId="{ED6C9DB9-B85D-4A09-8D59-C88CAD677CFD}" type="presParOf" srcId="{474226A9-5B54-43FC-AAB5-C5D52E692B1B}" destId="{76EB2873-9367-4575-BEE2-FEE9BD1AB190}" srcOrd="3" destOrd="0" presId="urn:microsoft.com/office/officeart/2005/8/layout/venn1"/>
    <dgm:cxn modelId="{457F4C72-8F63-4426-AF9E-1949BBC61E78}" type="presParOf" srcId="{474226A9-5B54-43FC-AAB5-C5D52E692B1B}" destId="{8CA77FA5-5C9A-4FEE-BCF9-D9805E72E7D9}" srcOrd="4" destOrd="0" presId="urn:microsoft.com/office/officeart/2005/8/layout/venn1"/>
    <dgm:cxn modelId="{201ADA98-74EA-4B81-A326-89660FA03F92}" type="presParOf" srcId="{474226A9-5B54-43FC-AAB5-C5D52E692B1B}" destId="{F60437D6-F18B-43D3-8149-D50B11B6A89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5853FF-9258-434D-878B-F323BC8464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9F4FEB3-A7AF-484C-8283-1795DA0517BC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참여도 증진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52C84541-561E-479E-B29F-BD9724B7D835}" type="parTrans" cxnId="{A9D29049-14DF-45E0-8D0F-5931A7F0540E}">
      <dgm:prSet/>
      <dgm:spPr/>
      <dgm:t>
        <a:bodyPr/>
        <a:lstStyle/>
        <a:p>
          <a:pPr latinLnBrk="1"/>
          <a:endParaRPr lang="ko-KR" altLang="en-US"/>
        </a:p>
      </dgm:t>
    </dgm:pt>
    <dgm:pt modelId="{903633ED-DF25-4011-8154-C8A682A61514}" type="sibTrans" cxnId="{A9D29049-14DF-45E0-8D0F-5931A7F0540E}">
      <dgm:prSet/>
      <dgm:spPr/>
      <dgm:t>
        <a:bodyPr/>
        <a:lstStyle/>
        <a:p>
          <a:pPr latinLnBrk="1"/>
          <a:endParaRPr lang="ko-KR" altLang="en-US"/>
        </a:p>
      </dgm:t>
    </dgm:pt>
    <dgm:pt modelId="{C2BD0B6D-05C6-4904-9135-2D49F29C5E07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참석자 선정 및 사전 통보 기능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643BAB7A-F5DF-4201-A17F-8349FB4B2804}" type="parTrans" cxnId="{1D52C978-1E39-4B2A-A5D7-884984865DAB}">
      <dgm:prSet/>
      <dgm:spPr/>
      <dgm:t>
        <a:bodyPr/>
        <a:lstStyle/>
        <a:p>
          <a:pPr latinLnBrk="1"/>
          <a:endParaRPr lang="ko-KR" altLang="en-US"/>
        </a:p>
      </dgm:t>
    </dgm:pt>
    <dgm:pt modelId="{5D00BE9F-FCDD-418A-B058-9DA0F03E8CD3}" type="sibTrans" cxnId="{1D52C978-1E39-4B2A-A5D7-884984865DAB}">
      <dgm:prSet/>
      <dgm:spPr/>
      <dgm:t>
        <a:bodyPr/>
        <a:lstStyle/>
        <a:p>
          <a:pPr latinLnBrk="1"/>
          <a:endParaRPr lang="ko-KR" altLang="en-US"/>
        </a:p>
      </dgm:t>
    </dgm:pt>
    <dgm:pt modelId="{73937146-C7FD-4E70-AE4F-AA68FF35F61B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회의 자료 사전 공유 기능 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86E91739-5F4E-49BF-A05E-E4DC7569E6F4}" type="parTrans" cxnId="{71784192-415C-4E7C-989F-DAC7795095C8}">
      <dgm:prSet/>
      <dgm:spPr/>
      <dgm:t>
        <a:bodyPr/>
        <a:lstStyle/>
        <a:p>
          <a:pPr latinLnBrk="1"/>
          <a:endParaRPr lang="ko-KR" altLang="en-US"/>
        </a:p>
      </dgm:t>
    </dgm:pt>
    <dgm:pt modelId="{594BFFF9-4890-4460-A0DE-648E45C96525}" type="sibTrans" cxnId="{71784192-415C-4E7C-989F-DAC7795095C8}">
      <dgm:prSet/>
      <dgm:spPr/>
      <dgm:t>
        <a:bodyPr/>
        <a:lstStyle/>
        <a:p>
          <a:pPr latinLnBrk="1"/>
          <a:endParaRPr lang="ko-KR" altLang="en-US"/>
        </a:p>
      </dgm:t>
    </dgm:pt>
    <dgm:pt modelId="{11972D4C-5847-4DB8-92CC-27562400156C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진행 효율    관리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2693DF5F-759E-4613-B100-B392E1909327}" type="parTrans" cxnId="{C5DB685A-5A3E-481A-B26E-0F068CCC8E9A}">
      <dgm:prSet/>
      <dgm:spPr/>
      <dgm:t>
        <a:bodyPr/>
        <a:lstStyle/>
        <a:p>
          <a:pPr latinLnBrk="1"/>
          <a:endParaRPr lang="ko-KR" altLang="en-US"/>
        </a:p>
      </dgm:t>
    </dgm:pt>
    <dgm:pt modelId="{0061A4F8-83F2-41B9-85AA-F1586D8F7CEB}" type="sibTrans" cxnId="{C5DB685A-5A3E-481A-B26E-0F068CCC8E9A}">
      <dgm:prSet/>
      <dgm:spPr/>
      <dgm:t>
        <a:bodyPr/>
        <a:lstStyle/>
        <a:p>
          <a:pPr latinLnBrk="1"/>
          <a:endParaRPr lang="ko-KR" altLang="en-US"/>
        </a:p>
      </dgm:t>
    </dgm:pt>
    <dgm:pt modelId="{326C3AA0-1019-4A2A-8407-A1B72F2F8B06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회의 준비 도구 및 전자화된 회의 도구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FFA1885D-39D5-4214-AB66-1047B3A59338}" type="parTrans" cxnId="{1658FE9F-2DFE-4945-A128-6D092D066A16}">
      <dgm:prSet/>
      <dgm:spPr/>
      <dgm:t>
        <a:bodyPr/>
        <a:lstStyle/>
        <a:p>
          <a:pPr latinLnBrk="1"/>
          <a:endParaRPr lang="ko-KR" altLang="en-US"/>
        </a:p>
      </dgm:t>
    </dgm:pt>
    <dgm:pt modelId="{A860917E-7EA3-41B5-8290-BE11A0CF0DC7}" type="sibTrans" cxnId="{1658FE9F-2DFE-4945-A128-6D092D066A16}">
      <dgm:prSet/>
      <dgm:spPr/>
      <dgm:t>
        <a:bodyPr/>
        <a:lstStyle/>
        <a:p>
          <a:pPr latinLnBrk="1"/>
          <a:endParaRPr lang="ko-KR" altLang="en-US"/>
        </a:p>
      </dgm:t>
    </dgm:pt>
    <dgm:pt modelId="{D00C429B-8901-469D-992D-12D9772E9083}">
      <dgm:prSet phldrT="[텍스트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사후 관리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7BE07352-AAA7-402D-AB54-F71BD23E104B}" type="parTrans" cxnId="{BFB33022-7879-4E2C-9CD1-C11E5D73B9B6}">
      <dgm:prSet/>
      <dgm:spPr/>
      <dgm:t>
        <a:bodyPr/>
        <a:lstStyle/>
        <a:p>
          <a:pPr latinLnBrk="1"/>
          <a:endParaRPr lang="ko-KR" altLang="en-US"/>
        </a:p>
      </dgm:t>
    </dgm:pt>
    <dgm:pt modelId="{E2605B72-641C-4DFC-95B0-0781DE406591}" type="sibTrans" cxnId="{BFB33022-7879-4E2C-9CD1-C11E5D73B9B6}">
      <dgm:prSet/>
      <dgm:spPr/>
      <dgm:t>
        <a:bodyPr/>
        <a:lstStyle/>
        <a:p>
          <a:pPr latinLnBrk="1"/>
          <a:endParaRPr lang="ko-KR" altLang="en-US"/>
        </a:p>
      </dgm:t>
    </dgm:pt>
    <dgm:pt modelId="{03FE1BD4-9938-49A6-9F61-B44C8E8F922A}">
      <dgm:prSet phldrT="[텍스트]" custT="1"/>
      <dgm:spPr/>
      <dgm:t>
        <a:bodyPr/>
        <a:lstStyle/>
        <a:p>
          <a:pPr latinLnBrk="1"/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회의록 자동 생성도구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4A6554ED-2D6A-45CB-9D20-084E88BB35D0}" type="parTrans" cxnId="{D32EB28B-E591-40F6-A309-CBDA4927933D}">
      <dgm:prSet/>
      <dgm:spPr/>
      <dgm:t>
        <a:bodyPr/>
        <a:lstStyle/>
        <a:p>
          <a:pPr latinLnBrk="1"/>
          <a:endParaRPr lang="ko-KR" altLang="en-US"/>
        </a:p>
      </dgm:t>
    </dgm:pt>
    <dgm:pt modelId="{5ADE95DD-D7BB-4FA5-BE12-5A21EB1EEE2E}" type="sibTrans" cxnId="{D32EB28B-E591-40F6-A309-CBDA4927933D}">
      <dgm:prSet/>
      <dgm:spPr/>
      <dgm:t>
        <a:bodyPr/>
        <a:lstStyle/>
        <a:p>
          <a:pPr latinLnBrk="1"/>
          <a:endParaRPr lang="ko-KR" altLang="en-US"/>
        </a:p>
      </dgm:t>
    </dgm:pt>
    <dgm:pt modelId="{05D53AFD-1369-4F86-976E-6CB78A08D9D9}">
      <dgm:prSet phldrT="[텍스트]" custT="1"/>
      <dgm:spPr/>
      <dgm:t>
        <a:bodyPr/>
        <a:lstStyle/>
        <a:p>
          <a:pPr latinLnBrk="1"/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회의 평가 기능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EE4A6A85-6389-4D39-A77E-1E774B3B680F}" type="parTrans" cxnId="{67B1E44B-A170-465E-9056-9C377F04ADF7}">
      <dgm:prSet/>
      <dgm:spPr/>
      <dgm:t>
        <a:bodyPr/>
        <a:lstStyle/>
        <a:p>
          <a:pPr latinLnBrk="1"/>
          <a:endParaRPr lang="ko-KR" altLang="en-US"/>
        </a:p>
      </dgm:t>
    </dgm:pt>
    <dgm:pt modelId="{98DA6282-B83E-4AC3-8711-F25630558BB1}" type="sibTrans" cxnId="{67B1E44B-A170-465E-9056-9C377F04ADF7}">
      <dgm:prSet/>
      <dgm:spPr/>
      <dgm:t>
        <a:bodyPr/>
        <a:lstStyle/>
        <a:p>
          <a:pPr latinLnBrk="1"/>
          <a:endParaRPr lang="ko-KR" altLang="en-US"/>
        </a:p>
      </dgm:t>
    </dgm:pt>
    <dgm:pt modelId="{80F185AB-CDD4-4A1A-8947-AFE246054894}">
      <dgm:prSet phldrT="[텍스트]" custT="1"/>
      <dgm:spPr/>
      <dgm:t>
        <a:bodyPr/>
        <a:lstStyle/>
        <a:p>
          <a:pPr latinLnBrk="1"/>
          <a:r>
            <a:rPr lang="en-US" altLang="ko-KR" sz="1800" b="0" dirty="0" smtClean="0">
              <a:latin typeface="맑은 고딕" pitchFamily="50" charset="-127"/>
              <a:ea typeface="맑은 고딕" pitchFamily="50" charset="-127"/>
            </a:rPr>
            <a:t>Feed-back </a:t>
          </a: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기능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8D5D208F-974F-4A97-9740-E740904C1CFD}" type="parTrans" cxnId="{9699AE90-B789-4F53-833F-919F95BE35D9}">
      <dgm:prSet/>
      <dgm:spPr/>
      <dgm:t>
        <a:bodyPr/>
        <a:lstStyle/>
        <a:p>
          <a:pPr latinLnBrk="1"/>
          <a:endParaRPr lang="ko-KR" altLang="en-US"/>
        </a:p>
      </dgm:t>
    </dgm:pt>
    <dgm:pt modelId="{740ADC95-739D-4A37-9999-053B7FE4BA50}" type="sibTrans" cxnId="{9699AE90-B789-4F53-833F-919F95BE35D9}">
      <dgm:prSet/>
      <dgm:spPr/>
      <dgm:t>
        <a:bodyPr/>
        <a:lstStyle/>
        <a:p>
          <a:pPr latinLnBrk="1"/>
          <a:endParaRPr lang="ko-KR" altLang="en-US"/>
        </a:p>
      </dgm:t>
    </dgm:pt>
    <dgm:pt modelId="{5E6CB0BB-FFA3-4A7A-8510-B592FF978E99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회의 진행 보조 시스템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65738BC1-AC3E-4E57-BCB3-3D31A1777739}" type="parTrans" cxnId="{14ACD94F-D6A6-41C2-A94A-20D1E5C70861}">
      <dgm:prSet/>
      <dgm:spPr/>
      <dgm:t>
        <a:bodyPr/>
        <a:lstStyle/>
        <a:p>
          <a:pPr latinLnBrk="1"/>
          <a:endParaRPr lang="ko-KR" altLang="en-US"/>
        </a:p>
      </dgm:t>
    </dgm:pt>
    <dgm:pt modelId="{EC5F0982-7D2E-4C17-B2CF-CFF9DA4FDEDC}" type="sibTrans" cxnId="{14ACD94F-D6A6-41C2-A94A-20D1E5C70861}">
      <dgm:prSet/>
      <dgm:spPr/>
      <dgm:t>
        <a:bodyPr/>
        <a:lstStyle/>
        <a:p>
          <a:pPr latinLnBrk="1"/>
          <a:endParaRPr lang="ko-KR" altLang="en-US"/>
        </a:p>
      </dgm:t>
    </dgm:pt>
    <dgm:pt modelId="{1523AA1C-B1A9-44C3-A6DB-D9A861883D9D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ko-KR" altLang="en-US" sz="1800" b="0" dirty="0" smtClean="0">
              <a:latin typeface="맑은 고딕" pitchFamily="50" charset="-127"/>
              <a:ea typeface="맑은 고딕" pitchFamily="50" charset="-127"/>
            </a:rPr>
            <a:t>시간 관리 도구 제공</a:t>
          </a:r>
          <a:endParaRPr lang="ko-KR" altLang="en-US" sz="1800" b="0" dirty="0">
            <a:latin typeface="맑은 고딕" pitchFamily="50" charset="-127"/>
            <a:ea typeface="맑은 고딕" pitchFamily="50" charset="-127"/>
          </a:endParaRPr>
        </a:p>
      </dgm:t>
    </dgm:pt>
    <dgm:pt modelId="{F64279B3-E748-49BB-957F-30EE12DB39D1}" type="parTrans" cxnId="{527200EC-F763-4A31-9530-6BB8CF111705}">
      <dgm:prSet/>
      <dgm:spPr/>
      <dgm:t>
        <a:bodyPr/>
        <a:lstStyle/>
        <a:p>
          <a:pPr latinLnBrk="1"/>
          <a:endParaRPr lang="ko-KR" altLang="en-US"/>
        </a:p>
      </dgm:t>
    </dgm:pt>
    <dgm:pt modelId="{C449944C-84D8-4D9D-B3FC-2B4E78A4BFBD}" type="sibTrans" cxnId="{527200EC-F763-4A31-9530-6BB8CF111705}">
      <dgm:prSet/>
      <dgm:spPr/>
      <dgm:t>
        <a:bodyPr/>
        <a:lstStyle/>
        <a:p>
          <a:pPr latinLnBrk="1"/>
          <a:endParaRPr lang="ko-KR" altLang="en-US"/>
        </a:p>
      </dgm:t>
    </dgm:pt>
    <dgm:pt modelId="{23569A66-3204-4313-823C-134BBAD1BE47}" type="pres">
      <dgm:prSet presAssocID="{4B5853FF-9258-434D-878B-F323BC8464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1826D2-0C03-4796-8100-45A843BC138B}" type="pres">
      <dgm:prSet presAssocID="{59F4FEB3-A7AF-484C-8283-1795DA0517BC}" presName="linNode" presStyleCnt="0"/>
      <dgm:spPr/>
    </dgm:pt>
    <dgm:pt modelId="{19A60057-456A-4B02-96D1-B86E8A6CAFC0}" type="pres">
      <dgm:prSet presAssocID="{59F4FEB3-A7AF-484C-8283-1795DA0517BC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BA5483-DE0F-409C-8C2D-082932CA6907}" type="pres">
      <dgm:prSet presAssocID="{59F4FEB3-A7AF-484C-8283-1795DA0517B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D099E7-C30E-4358-A437-55D63CE57438}" type="pres">
      <dgm:prSet presAssocID="{903633ED-DF25-4011-8154-C8A682A61514}" presName="sp" presStyleCnt="0"/>
      <dgm:spPr/>
    </dgm:pt>
    <dgm:pt modelId="{C845226F-7879-4EE8-9992-367F51663894}" type="pres">
      <dgm:prSet presAssocID="{11972D4C-5847-4DB8-92CC-27562400156C}" presName="linNode" presStyleCnt="0"/>
      <dgm:spPr/>
    </dgm:pt>
    <dgm:pt modelId="{7A59EF81-C1D5-4326-BFA4-A55B15A00649}" type="pres">
      <dgm:prSet presAssocID="{11972D4C-5847-4DB8-92CC-27562400156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A61694-2B16-4711-9E89-03A2A14FE4E2}" type="pres">
      <dgm:prSet presAssocID="{11972D4C-5847-4DB8-92CC-27562400156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8FC94-DCDB-4122-8D58-2B6A0A459683}" type="pres">
      <dgm:prSet presAssocID="{0061A4F8-83F2-41B9-85AA-F1586D8F7CEB}" presName="sp" presStyleCnt="0"/>
      <dgm:spPr/>
    </dgm:pt>
    <dgm:pt modelId="{D2A98C3F-8B48-4E1A-98EA-BFE264D9627C}" type="pres">
      <dgm:prSet presAssocID="{D00C429B-8901-469D-992D-12D9772E9083}" presName="linNode" presStyleCnt="0"/>
      <dgm:spPr/>
    </dgm:pt>
    <dgm:pt modelId="{AD9178B6-B448-4E03-BE5D-5078CDEB5E97}" type="pres">
      <dgm:prSet presAssocID="{D00C429B-8901-469D-992D-12D9772E9083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EE02E8-183F-4057-A960-30C09EAC3A5C}" type="pres">
      <dgm:prSet presAssocID="{D00C429B-8901-469D-992D-12D9772E908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5F48E2C-D8E8-41BD-8865-D65DE4A27319}" type="presOf" srcId="{1523AA1C-B1A9-44C3-A6DB-D9A861883D9D}" destId="{59A61694-2B16-4711-9E89-03A2A14FE4E2}" srcOrd="0" destOrd="1" presId="urn:microsoft.com/office/officeart/2005/8/layout/vList5"/>
    <dgm:cxn modelId="{1658FE9F-2DFE-4945-A128-6D092D066A16}" srcId="{11972D4C-5847-4DB8-92CC-27562400156C}" destId="{326C3AA0-1019-4A2A-8407-A1B72F2F8B06}" srcOrd="0" destOrd="0" parTransId="{FFA1885D-39D5-4214-AB66-1047B3A59338}" sibTransId="{A860917E-7EA3-41B5-8290-BE11A0CF0DC7}"/>
    <dgm:cxn modelId="{A9D29049-14DF-45E0-8D0F-5931A7F0540E}" srcId="{4B5853FF-9258-434D-878B-F323BC84642F}" destId="{59F4FEB3-A7AF-484C-8283-1795DA0517BC}" srcOrd="0" destOrd="0" parTransId="{52C84541-561E-479E-B29F-BD9724B7D835}" sibTransId="{903633ED-DF25-4011-8154-C8A682A61514}"/>
    <dgm:cxn modelId="{F7072B04-4FD7-414F-9ED7-6D31A2B6A9A6}" type="presOf" srcId="{03FE1BD4-9938-49A6-9F61-B44C8E8F922A}" destId="{3AEE02E8-183F-4057-A960-30C09EAC3A5C}" srcOrd="0" destOrd="0" presId="urn:microsoft.com/office/officeart/2005/8/layout/vList5"/>
    <dgm:cxn modelId="{6AD36111-6CB1-4D3A-9E44-AC32EF94A5A7}" type="presOf" srcId="{D00C429B-8901-469D-992D-12D9772E9083}" destId="{AD9178B6-B448-4E03-BE5D-5078CDEB5E97}" srcOrd="0" destOrd="0" presId="urn:microsoft.com/office/officeart/2005/8/layout/vList5"/>
    <dgm:cxn modelId="{BC46B9F3-E935-4107-AB4C-4D52C652BA79}" type="presOf" srcId="{05D53AFD-1369-4F86-976E-6CB78A08D9D9}" destId="{3AEE02E8-183F-4057-A960-30C09EAC3A5C}" srcOrd="0" destOrd="1" presId="urn:microsoft.com/office/officeart/2005/8/layout/vList5"/>
    <dgm:cxn modelId="{14ACD94F-D6A6-41C2-A94A-20D1E5C70861}" srcId="{11972D4C-5847-4DB8-92CC-27562400156C}" destId="{5E6CB0BB-FFA3-4A7A-8510-B592FF978E99}" srcOrd="2" destOrd="0" parTransId="{65738BC1-AC3E-4E57-BCB3-3D31A1777739}" sibTransId="{EC5F0982-7D2E-4C17-B2CF-CFF9DA4FDEDC}"/>
    <dgm:cxn modelId="{9B8531B3-414C-4CC2-8C9C-E65E19837908}" type="presOf" srcId="{4B5853FF-9258-434D-878B-F323BC84642F}" destId="{23569A66-3204-4313-823C-134BBAD1BE47}" srcOrd="0" destOrd="0" presId="urn:microsoft.com/office/officeart/2005/8/layout/vList5"/>
    <dgm:cxn modelId="{9DA575CB-4E46-44F4-9283-7663F0BB33A9}" type="presOf" srcId="{C2BD0B6D-05C6-4904-9135-2D49F29C5E07}" destId="{A0BA5483-DE0F-409C-8C2D-082932CA6907}" srcOrd="0" destOrd="0" presId="urn:microsoft.com/office/officeart/2005/8/layout/vList5"/>
    <dgm:cxn modelId="{D64594D9-F6DB-4084-A504-2259B32CEBB5}" type="presOf" srcId="{59F4FEB3-A7AF-484C-8283-1795DA0517BC}" destId="{19A60057-456A-4B02-96D1-B86E8A6CAFC0}" srcOrd="0" destOrd="0" presId="urn:microsoft.com/office/officeart/2005/8/layout/vList5"/>
    <dgm:cxn modelId="{71784192-415C-4E7C-989F-DAC7795095C8}" srcId="{59F4FEB3-A7AF-484C-8283-1795DA0517BC}" destId="{73937146-C7FD-4E70-AE4F-AA68FF35F61B}" srcOrd="1" destOrd="0" parTransId="{86E91739-5F4E-49BF-A05E-E4DC7569E6F4}" sibTransId="{594BFFF9-4890-4460-A0DE-648E45C96525}"/>
    <dgm:cxn modelId="{F8EDC443-F973-419B-886B-935600D8C3EA}" type="presOf" srcId="{73937146-C7FD-4E70-AE4F-AA68FF35F61B}" destId="{A0BA5483-DE0F-409C-8C2D-082932CA6907}" srcOrd="0" destOrd="1" presId="urn:microsoft.com/office/officeart/2005/8/layout/vList5"/>
    <dgm:cxn modelId="{1D52C978-1E39-4B2A-A5D7-884984865DAB}" srcId="{59F4FEB3-A7AF-484C-8283-1795DA0517BC}" destId="{C2BD0B6D-05C6-4904-9135-2D49F29C5E07}" srcOrd="0" destOrd="0" parTransId="{643BAB7A-F5DF-4201-A17F-8349FB4B2804}" sibTransId="{5D00BE9F-FCDD-418A-B058-9DA0F03E8CD3}"/>
    <dgm:cxn modelId="{C0546003-8A31-4C0E-AF77-359ADAB002BE}" type="presOf" srcId="{80F185AB-CDD4-4A1A-8947-AFE246054894}" destId="{3AEE02E8-183F-4057-A960-30C09EAC3A5C}" srcOrd="0" destOrd="2" presId="urn:microsoft.com/office/officeart/2005/8/layout/vList5"/>
    <dgm:cxn modelId="{67B1E44B-A170-465E-9056-9C377F04ADF7}" srcId="{D00C429B-8901-469D-992D-12D9772E9083}" destId="{05D53AFD-1369-4F86-976E-6CB78A08D9D9}" srcOrd="1" destOrd="0" parTransId="{EE4A6A85-6389-4D39-A77E-1E774B3B680F}" sibTransId="{98DA6282-B83E-4AC3-8711-F25630558BB1}"/>
    <dgm:cxn modelId="{D32EB28B-E591-40F6-A309-CBDA4927933D}" srcId="{D00C429B-8901-469D-992D-12D9772E9083}" destId="{03FE1BD4-9938-49A6-9F61-B44C8E8F922A}" srcOrd="0" destOrd="0" parTransId="{4A6554ED-2D6A-45CB-9D20-084E88BB35D0}" sibTransId="{5ADE95DD-D7BB-4FA5-BE12-5A21EB1EEE2E}"/>
    <dgm:cxn modelId="{75452780-1367-4BE5-BD82-03BCCAB2E580}" type="presOf" srcId="{11972D4C-5847-4DB8-92CC-27562400156C}" destId="{7A59EF81-C1D5-4326-BFA4-A55B15A00649}" srcOrd="0" destOrd="0" presId="urn:microsoft.com/office/officeart/2005/8/layout/vList5"/>
    <dgm:cxn modelId="{C5DB685A-5A3E-481A-B26E-0F068CCC8E9A}" srcId="{4B5853FF-9258-434D-878B-F323BC84642F}" destId="{11972D4C-5847-4DB8-92CC-27562400156C}" srcOrd="1" destOrd="0" parTransId="{2693DF5F-759E-4613-B100-B392E1909327}" sibTransId="{0061A4F8-83F2-41B9-85AA-F1586D8F7CEB}"/>
    <dgm:cxn modelId="{BFB33022-7879-4E2C-9CD1-C11E5D73B9B6}" srcId="{4B5853FF-9258-434D-878B-F323BC84642F}" destId="{D00C429B-8901-469D-992D-12D9772E9083}" srcOrd="2" destOrd="0" parTransId="{7BE07352-AAA7-402D-AB54-F71BD23E104B}" sibTransId="{E2605B72-641C-4DFC-95B0-0781DE406591}"/>
    <dgm:cxn modelId="{9699AE90-B789-4F53-833F-919F95BE35D9}" srcId="{D00C429B-8901-469D-992D-12D9772E9083}" destId="{80F185AB-CDD4-4A1A-8947-AFE246054894}" srcOrd="2" destOrd="0" parTransId="{8D5D208F-974F-4A97-9740-E740904C1CFD}" sibTransId="{740ADC95-739D-4A37-9999-053B7FE4BA50}"/>
    <dgm:cxn modelId="{6ED6F9D0-A9AF-44A5-B1E7-FD3AFBF87F04}" type="presOf" srcId="{5E6CB0BB-FFA3-4A7A-8510-B592FF978E99}" destId="{59A61694-2B16-4711-9E89-03A2A14FE4E2}" srcOrd="0" destOrd="2" presId="urn:microsoft.com/office/officeart/2005/8/layout/vList5"/>
    <dgm:cxn modelId="{527200EC-F763-4A31-9530-6BB8CF111705}" srcId="{11972D4C-5847-4DB8-92CC-27562400156C}" destId="{1523AA1C-B1A9-44C3-A6DB-D9A861883D9D}" srcOrd="1" destOrd="0" parTransId="{F64279B3-E748-49BB-957F-30EE12DB39D1}" sibTransId="{C449944C-84D8-4D9D-B3FC-2B4E78A4BFBD}"/>
    <dgm:cxn modelId="{52F6FE28-5CD6-45ED-B24F-4082005E061A}" type="presOf" srcId="{326C3AA0-1019-4A2A-8407-A1B72F2F8B06}" destId="{59A61694-2B16-4711-9E89-03A2A14FE4E2}" srcOrd="0" destOrd="0" presId="urn:microsoft.com/office/officeart/2005/8/layout/vList5"/>
    <dgm:cxn modelId="{128AA177-824F-435E-B729-DAFD93198EFD}" type="presParOf" srcId="{23569A66-3204-4313-823C-134BBAD1BE47}" destId="{1C1826D2-0C03-4796-8100-45A843BC138B}" srcOrd="0" destOrd="0" presId="urn:microsoft.com/office/officeart/2005/8/layout/vList5"/>
    <dgm:cxn modelId="{954FCFA0-9FA2-4302-9942-D53D8C7CB10D}" type="presParOf" srcId="{1C1826D2-0C03-4796-8100-45A843BC138B}" destId="{19A60057-456A-4B02-96D1-B86E8A6CAFC0}" srcOrd="0" destOrd="0" presId="urn:microsoft.com/office/officeart/2005/8/layout/vList5"/>
    <dgm:cxn modelId="{E4AD4D3B-82AC-4321-A136-99DCA4540EB9}" type="presParOf" srcId="{1C1826D2-0C03-4796-8100-45A843BC138B}" destId="{A0BA5483-DE0F-409C-8C2D-082932CA6907}" srcOrd="1" destOrd="0" presId="urn:microsoft.com/office/officeart/2005/8/layout/vList5"/>
    <dgm:cxn modelId="{6E1A6DC0-54AB-4DB1-BDC2-A6BC5DE4CE01}" type="presParOf" srcId="{23569A66-3204-4313-823C-134BBAD1BE47}" destId="{17D099E7-C30E-4358-A437-55D63CE57438}" srcOrd="1" destOrd="0" presId="urn:microsoft.com/office/officeart/2005/8/layout/vList5"/>
    <dgm:cxn modelId="{4214BD81-762F-4CD5-99FC-AB91C171BB86}" type="presParOf" srcId="{23569A66-3204-4313-823C-134BBAD1BE47}" destId="{C845226F-7879-4EE8-9992-367F51663894}" srcOrd="2" destOrd="0" presId="urn:microsoft.com/office/officeart/2005/8/layout/vList5"/>
    <dgm:cxn modelId="{B460AF29-959B-4B5B-8205-2BD542CE7278}" type="presParOf" srcId="{C845226F-7879-4EE8-9992-367F51663894}" destId="{7A59EF81-C1D5-4326-BFA4-A55B15A00649}" srcOrd="0" destOrd="0" presId="urn:microsoft.com/office/officeart/2005/8/layout/vList5"/>
    <dgm:cxn modelId="{B343CEF9-10F0-433A-B821-C0A5E16527F8}" type="presParOf" srcId="{C845226F-7879-4EE8-9992-367F51663894}" destId="{59A61694-2B16-4711-9E89-03A2A14FE4E2}" srcOrd="1" destOrd="0" presId="urn:microsoft.com/office/officeart/2005/8/layout/vList5"/>
    <dgm:cxn modelId="{90634EE3-EC6D-483E-90C3-BDC949567DAA}" type="presParOf" srcId="{23569A66-3204-4313-823C-134BBAD1BE47}" destId="{0298FC94-DCDB-4122-8D58-2B6A0A459683}" srcOrd="3" destOrd="0" presId="urn:microsoft.com/office/officeart/2005/8/layout/vList5"/>
    <dgm:cxn modelId="{30744FDC-98C1-4528-98A3-594B11C25EC1}" type="presParOf" srcId="{23569A66-3204-4313-823C-134BBAD1BE47}" destId="{D2A98C3F-8B48-4E1A-98EA-BFE264D9627C}" srcOrd="4" destOrd="0" presId="urn:microsoft.com/office/officeart/2005/8/layout/vList5"/>
    <dgm:cxn modelId="{1ABCFA62-0F15-405B-A3E9-83B84482ED97}" type="presParOf" srcId="{D2A98C3F-8B48-4E1A-98EA-BFE264D9627C}" destId="{AD9178B6-B448-4E03-BE5D-5078CDEB5E97}" srcOrd="0" destOrd="0" presId="urn:microsoft.com/office/officeart/2005/8/layout/vList5"/>
    <dgm:cxn modelId="{7B043739-5A17-4249-AFA2-4054AA1F9B9F}" type="presParOf" srcId="{D2A98C3F-8B48-4E1A-98EA-BFE264D9627C}" destId="{3AEE02E8-183F-4057-A960-30C09EAC3A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52B8F-4C01-430D-899F-BF88E7EFDEE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2AC1ACD-A2A2-42AB-8E14-E101F0A92BAB}">
      <dgm:prSet phldrT="[텍스트]" custT="1"/>
      <dgm:spPr/>
      <dgm:t>
        <a:bodyPr/>
        <a:lstStyle/>
        <a:p>
          <a:pPr latinLnBrk="1"/>
          <a:r>
            <a:rPr lang="en-US" altLang="ko-KR" sz="1800" b="1" dirty="0" smtClean="0">
              <a:latin typeface="맑은 고딕" pitchFamily="50" charset="-127"/>
              <a:ea typeface="맑은 고딕" pitchFamily="50" charset="-127"/>
            </a:rPr>
            <a:t>Web </a:t>
          </a:r>
          <a:r>
            <a:rPr lang="ko-KR" altLang="en-US" sz="1800" b="1" dirty="0" smtClean="0">
              <a:latin typeface="맑은 고딕" pitchFamily="50" charset="-127"/>
              <a:ea typeface="맑은 고딕" pitchFamily="50" charset="-127"/>
            </a:rPr>
            <a:t>서비스 개발</a:t>
          </a:r>
          <a:endParaRPr lang="ko-KR" altLang="en-US" sz="1800" b="1" dirty="0">
            <a:latin typeface="맑은 고딕" pitchFamily="50" charset="-127"/>
            <a:ea typeface="맑은 고딕" pitchFamily="50" charset="-127"/>
          </a:endParaRPr>
        </a:p>
      </dgm:t>
    </dgm:pt>
    <dgm:pt modelId="{8155B497-5619-4FD4-A8CF-DDCBB9F50870}" type="parTrans" cxnId="{EBF2375A-615B-4CE3-9F56-9AD9E4F06B33}">
      <dgm:prSet/>
      <dgm:spPr/>
      <dgm:t>
        <a:bodyPr/>
        <a:lstStyle/>
        <a:p>
          <a:pPr latinLnBrk="1"/>
          <a:endParaRPr lang="ko-KR" altLang="en-US"/>
        </a:p>
      </dgm:t>
    </dgm:pt>
    <dgm:pt modelId="{4B6A2C7B-5B0F-4AF3-8602-578073978F1F}" type="sibTrans" cxnId="{EBF2375A-615B-4CE3-9F56-9AD9E4F06B33}">
      <dgm:prSet/>
      <dgm:spPr/>
      <dgm:t>
        <a:bodyPr/>
        <a:lstStyle/>
        <a:p>
          <a:pPr latinLnBrk="1"/>
          <a:endParaRPr lang="ko-KR" altLang="en-US"/>
        </a:p>
      </dgm:t>
    </dgm:pt>
    <dgm:pt modelId="{655CE240-E030-46EC-9A06-9D40AFD70646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투표 도구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dirty="0" err="1" smtClean="0">
              <a:latin typeface="맑은 고딕" pitchFamily="50" charset="-127"/>
              <a:ea typeface="맑은 고딕" pitchFamily="50" charset="-127"/>
            </a:rPr>
            <a:t>포스트잇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화이트 보드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마인드맵 개발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CF5DFAC5-BF93-4638-851E-A35FCA697A03}" type="parTrans" cxnId="{92DF1F1E-4815-4B15-AF6E-3952298A6A0E}">
      <dgm:prSet/>
      <dgm:spPr/>
      <dgm:t>
        <a:bodyPr/>
        <a:lstStyle/>
        <a:p>
          <a:pPr latinLnBrk="1"/>
          <a:endParaRPr lang="ko-KR" altLang="en-US"/>
        </a:p>
      </dgm:t>
    </dgm:pt>
    <dgm:pt modelId="{A1C3F17F-9B1C-4E79-9B53-0ABAB6C501DD}" type="sibTrans" cxnId="{92DF1F1E-4815-4B15-AF6E-3952298A6A0E}">
      <dgm:prSet/>
      <dgm:spPr/>
      <dgm:t>
        <a:bodyPr/>
        <a:lstStyle/>
        <a:p>
          <a:pPr latinLnBrk="1"/>
          <a:endParaRPr lang="ko-KR" altLang="en-US"/>
        </a:p>
      </dgm:t>
    </dgm:pt>
    <dgm:pt modelId="{1669F8F3-C9EF-4A3A-A70D-89B5A4F66027}">
      <dgm:prSet phldrT="[텍스트]" custT="1"/>
      <dgm:spPr/>
      <dgm:t>
        <a:bodyPr/>
        <a:lstStyle/>
        <a:p>
          <a:pPr latinLnBrk="1"/>
          <a:r>
            <a:rPr lang="en-US" altLang="ko-KR" sz="1800" b="1" dirty="0" smtClean="0">
              <a:latin typeface="맑은 고딕" pitchFamily="50" charset="-127"/>
              <a:ea typeface="맑은 고딕" pitchFamily="50" charset="-127"/>
            </a:rPr>
            <a:t>Android </a:t>
          </a:r>
          <a:r>
            <a:rPr lang="ko-KR" altLang="en-US" sz="1800" b="1" dirty="0" smtClean="0">
              <a:latin typeface="맑은 고딕" pitchFamily="50" charset="-127"/>
              <a:ea typeface="맑은 고딕" pitchFamily="50" charset="-127"/>
            </a:rPr>
            <a:t>서비스 개발</a:t>
          </a:r>
          <a:endParaRPr lang="ko-KR" altLang="en-US" sz="1800" b="1" dirty="0">
            <a:latin typeface="맑은 고딕" pitchFamily="50" charset="-127"/>
            <a:ea typeface="맑은 고딕" pitchFamily="50" charset="-127"/>
          </a:endParaRPr>
        </a:p>
      </dgm:t>
    </dgm:pt>
    <dgm:pt modelId="{8B3605B8-AC15-422D-9AE4-D03CF76F91A8}" type="parTrans" cxnId="{8E929048-97BE-4533-9907-142900CE0E31}">
      <dgm:prSet/>
      <dgm:spPr/>
      <dgm:t>
        <a:bodyPr/>
        <a:lstStyle/>
        <a:p>
          <a:pPr latinLnBrk="1"/>
          <a:endParaRPr lang="ko-KR" altLang="en-US"/>
        </a:p>
      </dgm:t>
    </dgm:pt>
    <dgm:pt modelId="{337318C5-AB7B-4EDB-8545-D7D05D5AEF46}" type="sibTrans" cxnId="{8E929048-97BE-4533-9907-142900CE0E31}">
      <dgm:prSet/>
      <dgm:spPr/>
      <dgm:t>
        <a:bodyPr/>
        <a:lstStyle/>
        <a:p>
          <a:pPr latinLnBrk="1"/>
          <a:endParaRPr lang="ko-KR" altLang="en-US"/>
        </a:p>
      </dgm:t>
    </dgm:pt>
    <dgm:pt modelId="{538D18BD-83E0-4E60-A538-FA681D706A2C}">
      <dgm:prSet phldrT="[텍스트]"/>
      <dgm:spPr/>
      <dgm:t>
        <a:bodyPr/>
        <a:lstStyle/>
        <a:p>
          <a:pPr latinLnBrk="1"/>
          <a:r>
            <a:rPr lang="ko-KR" altLang="en-US" smtClean="0">
              <a:latin typeface="맑은 고딕" pitchFamily="50" charset="-127"/>
              <a:ea typeface="맑은 고딕" pitchFamily="50" charset="-127"/>
            </a:rPr>
            <a:t>투표 도구 개발</a:t>
          </a:r>
          <a:endParaRPr lang="ko-KR" altLang="en-US">
            <a:latin typeface="맑은 고딕" pitchFamily="50" charset="-127"/>
            <a:ea typeface="맑은 고딕" pitchFamily="50" charset="-127"/>
          </a:endParaRPr>
        </a:p>
      </dgm:t>
    </dgm:pt>
    <dgm:pt modelId="{509097F1-09C0-44D9-88FE-298AA3BA63DD}" type="parTrans" cxnId="{8CD61039-A78B-45E6-BBAB-CF85FD8E019C}">
      <dgm:prSet/>
      <dgm:spPr/>
      <dgm:t>
        <a:bodyPr/>
        <a:lstStyle/>
        <a:p>
          <a:pPr latinLnBrk="1"/>
          <a:endParaRPr lang="ko-KR" altLang="en-US"/>
        </a:p>
      </dgm:t>
    </dgm:pt>
    <dgm:pt modelId="{C6E0EDDF-3ED7-4933-BA54-8ACAACB8EC12}" type="sibTrans" cxnId="{8CD61039-A78B-45E6-BBAB-CF85FD8E019C}">
      <dgm:prSet/>
      <dgm:spPr/>
      <dgm:t>
        <a:bodyPr/>
        <a:lstStyle/>
        <a:p>
          <a:pPr latinLnBrk="1"/>
          <a:endParaRPr lang="ko-KR" altLang="en-US"/>
        </a:p>
      </dgm:t>
    </dgm:pt>
    <dgm:pt modelId="{8AF9AC73-7056-4D23-9BEC-C5F95B239572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latin typeface="맑은 고딕" pitchFamily="50" charset="-127"/>
              <a:ea typeface="맑은 고딕" pitchFamily="50" charset="-127"/>
            </a:rPr>
            <a:t>테스트</a:t>
          </a:r>
          <a:r>
            <a:rPr lang="en-US" altLang="ko-KR" sz="1800" b="1" dirty="0" smtClean="0">
              <a:latin typeface="맑은 고딕" pitchFamily="50" charset="-127"/>
              <a:ea typeface="맑은 고딕" pitchFamily="50" charset="-127"/>
            </a:rPr>
            <a:t>&amp;</a:t>
          </a:r>
          <a:r>
            <a:rPr lang="ko-KR" altLang="en-US" sz="1800" b="1" dirty="0" smtClean="0">
              <a:latin typeface="맑은 고딕" pitchFamily="50" charset="-127"/>
              <a:ea typeface="맑은 고딕" pitchFamily="50" charset="-127"/>
            </a:rPr>
            <a:t>디버깅</a:t>
          </a:r>
          <a:endParaRPr lang="ko-KR" altLang="en-US" sz="1800" b="1" dirty="0">
            <a:latin typeface="맑은 고딕" pitchFamily="50" charset="-127"/>
            <a:ea typeface="맑은 고딕" pitchFamily="50" charset="-127"/>
          </a:endParaRPr>
        </a:p>
      </dgm:t>
    </dgm:pt>
    <dgm:pt modelId="{8539DF45-0E04-4A8F-A1FE-8CEC95AFF7C5}" type="parTrans" cxnId="{FB668CB8-B7B7-4999-9B8E-B3C39073A3E5}">
      <dgm:prSet/>
      <dgm:spPr/>
      <dgm:t>
        <a:bodyPr/>
        <a:lstStyle/>
        <a:p>
          <a:pPr latinLnBrk="1"/>
          <a:endParaRPr lang="ko-KR" altLang="en-US"/>
        </a:p>
      </dgm:t>
    </dgm:pt>
    <dgm:pt modelId="{C2CBC337-80E9-451B-9EA4-646492C9132C}" type="sibTrans" cxnId="{FB668CB8-B7B7-4999-9B8E-B3C39073A3E5}">
      <dgm:prSet/>
      <dgm:spPr/>
      <dgm:t>
        <a:bodyPr/>
        <a:lstStyle/>
        <a:p>
          <a:pPr latinLnBrk="1"/>
          <a:endParaRPr lang="ko-KR" altLang="en-US"/>
        </a:p>
      </dgm:t>
    </dgm:pt>
    <dgm:pt modelId="{AC2262DD-5CA9-43B9-847D-FD15ED6A685B}">
      <dgm:prSet phldrT="[텍스트]"/>
      <dgm:spPr/>
      <dgm:t>
        <a:bodyPr/>
        <a:lstStyle/>
        <a:p>
          <a:pPr latinLnBrk="1"/>
          <a:r>
            <a:rPr lang="ko-KR" altLang="en-US" smtClean="0">
              <a:latin typeface="맑은 고딕" pitchFamily="50" charset="-127"/>
              <a:ea typeface="맑은 고딕" pitchFamily="50" charset="-127"/>
            </a:rPr>
            <a:t>알파 테스트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0537CB6D-44FF-406B-A2BE-7704E5F68759}" type="parTrans" cxnId="{53E690DC-B8D2-48B7-9A3D-38B9859D3B17}">
      <dgm:prSet/>
      <dgm:spPr/>
      <dgm:t>
        <a:bodyPr/>
        <a:lstStyle/>
        <a:p>
          <a:pPr latinLnBrk="1"/>
          <a:endParaRPr lang="ko-KR" altLang="en-US"/>
        </a:p>
      </dgm:t>
    </dgm:pt>
    <dgm:pt modelId="{AC42F505-86ED-4DA6-9629-A9EBE57CA247}" type="sibTrans" cxnId="{53E690DC-B8D2-48B7-9A3D-38B9859D3B17}">
      <dgm:prSet/>
      <dgm:spPr/>
      <dgm:t>
        <a:bodyPr/>
        <a:lstStyle/>
        <a:p>
          <a:pPr latinLnBrk="1"/>
          <a:endParaRPr lang="ko-KR" altLang="en-US"/>
        </a:p>
      </dgm:t>
    </dgm:pt>
    <dgm:pt modelId="{67691677-912D-4712-BA85-F472298E047E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실시간 동기화 구현</a:t>
          </a:r>
          <a:endParaRPr lang="en-US" altLang="ko-KR" dirty="0" smtClean="0">
            <a:latin typeface="맑은 고딕" pitchFamily="50" charset="-127"/>
            <a:ea typeface="맑은 고딕" pitchFamily="50" charset="-127"/>
          </a:endParaRPr>
        </a:p>
      </dgm:t>
    </dgm:pt>
    <dgm:pt modelId="{312ED7C8-E42A-4F03-A208-605672706615}" type="parTrans" cxnId="{A8A267A5-DF96-49E3-94B5-BB536746B397}">
      <dgm:prSet/>
      <dgm:spPr/>
      <dgm:t>
        <a:bodyPr/>
        <a:lstStyle/>
        <a:p>
          <a:pPr latinLnBrk="1"/>
          <a:endParaRPr lang="ko-KR" altLang="en-US"/>
        </a:p>
      </dgm:t>
    </dgm:pt>
    <dgm:pt modelId="{F1242441-4DDB-4C54-A866-A4D5C6BFE619}" type="sibTrans" cxnId="{A8A267A5-DF96-49E3-94B5-BB536746B397}">
      <dgm:prSet/>
      <dgm:spPr/>
      <dgm:t>
        <a:bodyPr/>
        <a:lstStyle/>
        <a:p>
          <a:pPr latinLnBrk="1"/>
          <a:endParaRPr lang="ko-KR" altLang="en-US"/>
        </a:p>
      </dgm:t>
    </dgm:pt>
    <dgm:pt modelId="{0483C61E-86C0-4078-86C4-620348156E60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회의 관련 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DB (</a:t>
          </a:r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기법 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DB, </a:t>
          </a:r>
          <a:r>
            <a:rPr lang="ko-KR" altLang="en-US" dirty="0" err="1" smtClean="0">
              <a:latin typeface="맑은 고딕" pitchFamily="50" charset="-127"/>
              <a:ea typeface="맑은 고딕" pitchFamily="50" charset="-127"/>
            </a:rPr>
            <a:t>상황별</a:t>
          </a:r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 도움말 </a:t>
          </a:r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DB)</a:t>
          </a:r>
        </a:p>
      </dgm:t>
    </dgm:pt>
    <dgm:pt modelId="{8DA7A3C8-3C71-4561-8CD0-74373626F7B1}" type="parTrans" cxnId="{AE4A87AB-53DD-4EF0-B7DD-CD4ACDB01767}">
      <dgm:prSet/>
      <dgm:spPr/>
      <dgm:t>
        <a:bodyPr/>
        <a:lstStyle/>
        <a:p>
          <a:pPr latinLnBrk="1"/>
          <a:endParaRPr lang="ko-KR" altLang="en-US"/>
        </a:p>
      </dgm:t>
    </dgm:pt>
    <dgm:pt modelId="{3EA2DAAB-7F56-4A58-AEA0-C1AD5A96A1BF}" type="sibTrans" cxnId="{AE4A87AB-53DD-4EF0-B7DD-CD4ACDB01767}">
      <dgm:prSet/>
      <dgm:spPr/>
      <dgm:t>
        <a:bodyPr/>
        <a:lstStyle/>
        <a:p>
          <a:pPr latinLnBrk="1"/>
          <a:endParaRPr lang="ko-KR" altLang="en-US"/>
        </a:p>
      </dgm:t>
    </dgm:pt>
    <dgm:pt modelId="{A828B462-28E5-4857-A440-409BB4F679AE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회의 결과 정리</a:t>
          </a:r>
          <a:endParaRPr lang="en-US" altLang="ko-KR" dirty="0" smtClean="0">
            <a:latin typeface="맑은 고딕" pitchFamily="50" charset="-127"/>
            <a:ea typeface="맑은 고딕" pitchFamily="50" charset="-127"/>
          </a:endParaRPr>
        </a:p>
      </dgm:t>
    </dgm:pt>
    <dgm:pt modelId="{BBA3A814-A2AA-4306-9E13-0894AED4ABDB}" type="parTrans" cxnId="{1B55B060-10BB-406D-8CFB-9483F1ED5838}">
      <dgm:prSet/>
      <dgm:spPr/>
      <dgm:t>
        <a:bodyPr/>
        <a:lstStyle/>
        <a:p>
          <a:pPr latinLnBrk="1"/>
          <a:endParaRPr lang="ko-KR" altLang="en-US"/>
        </a:p>
      </dgm:t>
    </dgm:pt>
    <dgm:pt modelId="{DA1AE1AB-2F2B-4B5F-938A-ABD3A8F0FB06}" type="sibTrans" cxnId="{1B55B060-10BB-406D-8CFB-9483F1ED5838}">
      <dgm:prSet/>
      <dgm:spPr/>
      <dgm:t>
        <a:bodyPr/>
        <a:lstStyle/>
        <a:p>
          <a:pPr latinLnBrk="1"/>
          <a:endParaRPr lang="ko-KR" altLang="en-US"/>
        </a:p>
      </dgm:t>
    </dgm:pt>
    <dgm:pt modelId="{48B04FFF-345C-4564-9791-E869B1EF5F45}">
      <dgm:prSet/>
      <dgm:spPr/>
      <dgm:t>
        <a:bodyPr/>
        <a:lstStyle/>
        <a:p>
          <a:pPr latinLnBrk="1"/>
          <a:r>
            <a:rPr lang="ko-KR" altLang="en-US" err="1" smtClean="0">
              <a:latin typeface="맑은 고딕" pitchFamily="50" charset="-127"/>
              <a:ea typeface="맑은 고딕" pitchFamily="50" charset="-127"/>
            </a:rPr>
            <a:t>게이미피케이션</a:t>
          </a:r>
          <a:r>
            <a:rPr lang="ko-KR" altLang="en-US" smtClean="0">
              <a:latin typeface="맑은 고딕" pitchFamily="50" charset="-127"/>
              <a:ea typeface="맑은 고딕" pitchFamily="50" charset="-127"/>
            </a:rPr>
            <a:t> </a:t>
          </a:r>
          <a:endParaRPr lang="en-US" altLang="ko-KR" dirty="0" smtClean="0">
            <a:latin typeface="맑은 고딕" pitchFamily="50" charset="-127"/>
            <a:ea typeface="맑은 고딕" pitchFamily="50" charset="-127"/>
          </a:endParaRPr>
        </a:p>
      </dgm:t>
    </dgm:pt>
    <dgm:pt modelId="{22C6A606-E431-4751-B370-31C04F68115F}" type="parTrans" cxnId="{641AA909-D7E7-4005-BBA0-362886AA3D09}">
      <dgm:prSet/>
      <dgm:spPr/>
      <dgm:t>
        <a:bodyPr/>
        <a:lstStyle/>
        <a:p>
          <a:pPr latinLnBrk="1"/>
          <a:endParaRPr lang="ko-KR" altLang="en-US"/>
        </a:p>
      </dgm:t>
    </dgm:pt>
    <dgm:pt modelId="{4F9BC189-6ABB-4A47-A278-6D04FB9DC897}" type="sibTrans" cxnId="{641AA909-D7E7-4005-BBA0-362886AA3D09}">
      <dgm:prSet/>
      <dgm:spPr/>
      <dgm:t>
        <a:bodyPr/>
        <a:lstStyle/>
        <a:p>
          <a:pPr latinLnBrk="1"/>
          <a:endParaRPr lang="ko-KR" altLang="en-US"/>
        </a:p>
      </dgm:t>
    </dgm:pt>
    <dgm:pt modelId="{7813C2EE-C468-41B2-B790-CD8E95140126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도움말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18DE2E85-21CA-4CFB-AC18-35E270427CD6}" type="parTrans" cxnId="{C47410F6-7CC7-40B5-8FEC-74E0233F9381}">
      <dgm:prSet/>
      <dgm:spPr/>
      <dgm:t>
        <a:bodyPr/>
        <a:lstStyle/>
        <a:p>
          <a:pPr latinLnBrk="1"/>
          <a:endParaRPr lang="ko-KR" altLang="en-US"/>
        </a:p>
      </dgm:t>
    </dgm:pt>
    <dgm:pt modelId="{7B92A673-DABB-423C-8B62-A9D0C5C8F4C4}" type="sibTrans" cxnId="{C47410F6-7CC7-40B5-8FEC-74E0233F9381}">
      <dgm:prSet/>
      <dgm:spPr/>
      <dgm:t>
        <a:bodyPr/>
        <a:lstStyle/>
        <a:p>
          <a:pPr latinLnBrk="1"/>
          <a:endParaRPr lang="ko-KR" altLang="en-US"/>
        </a:p>
      </dgm:t>
    </dgm:pt>
    <dgm:pt modelId="{35FF3D6D-7065-40A1-BEA0-D2BCE1266467}">
      <dgm:prSet/>
      <dgm:spPr/>
      <dgm:t>
        <a:bodyPr/>
        <a:lstStyle/>
        <a:p>
          <a:pPr latinLnBrk="1"/>
          <a:r>
            <a:rPr lang="en-US" altLang="ko-KR" dirty="0" smtClean="0">
              <a:latin typeface="맑은 고딕" pitchFamily="50" charset="-127"/>
              <a:ea typeface="맑은 고딕" pitchFamily="50" charset="-127"/>
            </a:rPr>
            <a:t>Viewer </a:t>
          </a:r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개발</a:t>
          </a:r>
          <a:endParaRPr lang="en-US" altLang="ko-KR" dirty="0" smtClean="0">
            <a:latin typeface="맑은 고딕" pitchFamily="50" charset="-127"/>
            <a:ea typeface="맑은 고딕" pitchFamily="50" charset="-127"/>
          </a:endParaRPr>
        </a:p>
      </dgm:t>
    </dgm:pt>
    <dgm:pt modelId="{0E25C4E9-85D6-432C-BEAC-5558CC4F4A45}" type="parTrans" cxnId="{E3CF7114-62D2-4705-8734-415056BBD24F}">
      <dgm:prSet/>
      <dgm:spPr/>
      <dgm:t>
        <a:bodyPr/>
        <a:lstStyle/>
        <a:p>
          <a:pPr latinLnBrk="1"/>
          <a:endParaRPr lang="ko-KR" altLang="en-US"/>
        </a:p>
      </dgm:t>
    </dgm:pt>
    <dgm:pt modelId="{708EFD53-EEFE-475A-95EC-DBF116B148EE}" type="sibTrans" cxnId="{E3CF7114-62D2-4705-8734-415056BBD24F}">
      <dgm:prSet/>
      <dgm:spPr/>
      <dgm:t>
        <a:bodyPr/>
        <a:lstStyle/>
        <a:p>
          <a:pPr latinLnBrk="1"/>
          <a:endParaRPr lang="ko-KR" altLang="en-US"/>
        </a:p>
      </dgm:t>
    </dgm:pt>
    <dgm:pt modelId="{6EB601C6-8EE9-4F6D-82CC-A2E0B95E564D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실시간 동기화 구현</a:t>
          </a:r>
          <a:endParaRPr lang="ko-KR" altLang="en-US" dirty="0">
            <a:latin typeface="맑은 고딕" pitchFamily="50" charset="-127"/>
            <a:ea typeface="맑은 고딕" pitchFamily="50" charset="-127"/>
          </a:endParaRPr>
        </a:p>
      </dgm:t>
    </dgm:pt>
    <dgm:pt modelId="{AB726E7D-8359-4215-AD1E-8A2FA7EBE3EC}" type="parTrans" cxnId="{E3BB22E6-B697-4BBA-BA27-F5334B90A905}">
      <dgm:prSet/>
      <dgm:spPr/>
      <dgm:t>
        <a:bodyPr/>
        <a:lstStyle/>
        <a:p>
          <a:pPr latinLnBrk="1"/>
          <a:endParaRPr lang="ko-KR" altLang="en-US"/>
        </a:p>
      </dgm:t>
    </dgm:pt>
    <dgm:pt modelId="{4CE38F05-5134-49ED-9A0A-E1C2A03E959B}" type="sibTrans" cxnId="{E3BB22E6-B697-4BBA-BA27-F5334B90A905}">
      <dgm:prSet/>
      <dgm:spPr/>
      <dgm:t>
        <a:bodyPr/>
        <a:lstStyle/>
        <a:p>
          <a:pPr latinLnBrk="1"/>
          <a:endParaRPr lang="ko-KR" altLang="en-US"/>
        </a:p>
      </dgm:t>
    </dgm:pt>
    <dgm:pt modelId="{743F2EC2-0424-42F5-AEA2-5169B130FB66}">
      <dgm:prSet/>
      <dgm:spPr/>
      <dgm:t>
        <a:bodyPr/>
        <a:lstStyle/>
        <a:p>
          <a:pPr latinLnBrk="1"/>
          <a:r>
            <a:rPr lang="ko-KR" altLang="en-US" dirty="0" smtClean="0">
              <a:latin typeface="맑은 고딕" pitchFamily="50" charset="-127"/>
              <a:ea typeface="맑은 고딕" pitchFamily="50" charset="-127"/>
            </a:rPr>
            <a:t>베타 테스트</a:t>
          </a:r>
          <a:endParaRPr lang="en-US" altLang="ko-KR" dirty="0" smtClean="0">
            <a:latin typeface="맑은 고딕" pitchFamily="50" charset="-127"/>
            <a:ea typeface="맑은 고딕" pitchFamily="50" charset="-127"/>
          </a:endParaRPr>
        </a:p>
      </dgm:t>
    </dgm:pt>
    <dgm:pt modelId="{87697DD1-5474-4F1D-9744-5D96275106DB}" type="parTrans" cxnId="{39F5E2E3-2613-40F4-AB5B-FEF12BD158F7}">
      <dgm:prSet/>
      <dgm:spPr/>
      <dgm:t>
        <a:bodyPr/>
        <a:lstStyle/>
        <a:p>
          <a:pPr latinLnBrk="1"/>
          <a:endParaRPr lang="ko-KR" altLang="en-US"/>
        </a:p>
      </dgm:t>
    </dgm:pt>
    <dgm:pt modelId="{56C80918-9199-48F1-860C-81476ABAE245}" type="sibTrans" cxnId="{39F5E2E3-2613-40F4-AB5B-FEF12BD158F7}">
      <dgm:prSet/>
      <dgm:spPr/>
      <dgm:t>
        <a:bodyPr/>
        <a:lstStyle/>
        <a:p>
          <a:pPr latinLnBrk="1"/>
          <a:endParaRPr lang="ko-KR" altLang="en-US"/>
        </a:p>
      </dgm:t>
    </dgm:pt>
    <dgm:pt modelId="{8CE3DA0C-1BDE-4FF5-8AC7-893E4C1A1691}" type="pres">
      <dgm:prSet presAssocID="{2FA52B8F-4C01-430D-899F-BF88E7EFDEE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74E0E9-9607-484B-9BD9-97E44603647F}" type="pres">
      <dgm:prSet presAssocID="{72AC1ACD-A2A2-42AB-8E14-E101F0A92BAB}" presName="composite" presStyleCnt="0"/>
      <dgm:spPr/>
    </dgm:pt>
    <dgm:pt modelId="{22B58AB4-959E-4A10-BB6B-540106BDF5E5}" type="pres">
      <dgm:prSet presAssocID="{72AC1ACD-A2A2-42AB-8E14-E101F0A92BAB}" presName="parTx" presStyleLbl="alignNode1" presStyleIdx="0" presStyleCnt="3" custScaleX="1423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C7F281-75D4-4498-AE0B-661804376D32}" type="pres">
      <dgm:prSet presAssocID="{72AC1ACD-A2A2-42AB-8E14-E101F0A92BAB}" presName="desTx" presStyleLbl="alignAccFollowNode1" presStyleIdx="0" presStyleCnt="3" custScaleX="14230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042F0E-1FC2-4FBF-A445-9CB598839F4C}" type="pres">
      <dgm:prSet presAssocID="{4B6A2C7B-5B0F-4AF3-8602-578073978F1F}" presName="space" presStyleCnt="0"/>
      <dgm:spPr/>
    </dgm:pt>
    <dgm:pt modelId="{9DC28748-10E2-4FAB-ACB7-265A79C8478F}" type="pres">
      <dgm:prSet presAssocID="{1669F8F3-C9EF-4A3A-A70D-89B5A4F66027}" presName="composite" presStyleCnt="0"/>
      <dgm:spPr/>
    </dgm:pt>
    <dgm:pt modelId="{20ED34CF-5FC7-4055-9EA5-A87B880D2DCA}" type="pres">
      <dgm:prSet presAssocID="{1669F8F3-C9EF-4A3A-A70D-89B5A4F66027}" presName="parTx" presStyleLbl="alignNode1" presStyleIdx="1" presStyleCnt="3" custScaleX="1223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CC6B51-1406-4A2D-90A1-494434D0B0E0}" type="pres">
      <dgm:prSet presAssocID="{1669F8F3-C9EF-4A3A-A70D-89B5A4F66027}" presName="desTx" presStyleLbl="alignAccFollowNode1" presStyleIdx="1" presStyleCnt="3" custScaleX="1223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4C57E1-A150-4756-A70F-EC4E8917751E}" type="pres">
      <dgm:prSet presAssocID="{337318C5-AB7B-4EDB-8545-D7D05D5AEF46}" presName="space" presStyleCnt="0"/>
      <dgm:spPr/>
    </dgm:pt>
    <dgm:pt modelId="{BE08E76D-B8A8-4642-9D13-BFDF53BF6141}" type="pres">
      <dgm:prSet presAssocID="{8AF9AC73-7056-4D23-9BEC-C5F95B239572}" presName="composite" presStyleCnt="0"/>
      <dgm:spPr/>
    </dgm:pt>
    <dgm:pt modelId="{0DBA54E2-3BBA-4050-BAD9-A15F11062AC4}" type="pres">
      <dgm:prSet presAssocID="{8AF9AC73-7056-4D23-9BEC-C5F95B239572}" presName="parTx" presStyleLbl="alignNode1" presStyleIdx="2" presStyleCnt="3" custScaleX="102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0123F3-C089-4BBE-8955-C60D541CE88F}" type="pres">
      <dgm:prSet presAssocID="{8AF9AC73-7056-4D23-9BEC-C5F95B239572}" presName="desTx" presStyleLbl="alignAccFollowNode1" presStyleIdx="2" presStyleCnt="3" custScaleX="10253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05C9C5-0C54-45E0-A098-2DE80505ACBA}" type="presOf" srcId="{1669F8F3-C9EF-4A3A-A70D-89B5A4F66027}" destId="{20ED34CF-5FC7-4055-9EA5-A87B880D2DCA}" srcOrd="0" destOrd="0" presId="urn:microsoft.com/office/officeart/2005/8/layout/hList1"/>
    <dgm:cxn modelId="{1B55B060-10BB-406D-8CFB-9483F1ED5838}" srcId="{72AC1ACD-A2A2-42AB-8E14-E101F0A92BAB}" destId="{A828B462-28E5-4857-A440-409BB4F679AE}" srcOrd="3" destOrd="0" parTransId="{BBA3A814-A2AA-4306-9E13-0894AED4ABDB}" sibTransId="{DA1AE1AB-2F2B-4B5F-938A-ABD3A8F0FB06}"/>
    <dgm:cxn modelId="{AC875B68-88E2-415F-8534-F3A9468A6E34}" type="presOf" srcId="{72AC1ACD-A2A2-42AB-8E14-E101F0A92BAB}" destId="{22B58AB4-959E-4A10-BB6B-540106BDF5E5}" srcOrd="0" destOrd="0" presId="urn:microsoft.com/office/officeart/2005/8/layout/hList1"/>
    <dgm:cxn modelId="{D87986CF-EC8A-40E1-AD68-56D064B751DF}" type="presOf" srcId="{67691677-912D-4712-BA85-F472298E047E}" destId="{66C7F281-75D4-4498-AE0B-661804376D32}" srcOrd="0" destOrd="1" presId="urn:microsoft.com/office/officeart/2005/8/layout/hList1"/>
    <dgm:cxn modelId="{B6FBDA48-D349-4AE1-853F-5566072B604B}" type="presOf" srcId="{2FA52B8F-4C01-430D-899F-BF88E7EFDEED}" destId="{8CE3DA0C-1BDE-4FF5-8AC7-893E4C1A1691}" srcOrd="0" destOrd="0" presId="urn:microsoft.com/office/officeart/2005/8/layout/hList1"/>
    <dgm:cxn modelId="{92DF1F1E-4815-4B15-AF6E-3952298A6A0E}" srcId="{72AC1ACD-A2A2-42AB-8E14-E101F0A92BAB}" destId="{655CE240-E030-46EC-9A06-9D40AFD70646}" srcOrd="0" destOrd="0" parTransId="{CF5DFAC5-BF93-4638-851E-A35FCA697A03}" sibTransId="{A1C3F17F-9B1C-4E79-9B53-0ABAB6C501DD}"/>
    <dgm:cxn modelId="{EBECBE17-5FAF-4213-AA61-985B8D1DBAF3}" type="presOf" srcId="{655CE240-E030-46EC-9A06-9D40AFD70646}" destId="{66C7F281-75D4-4498-AE0B-661804376D32}" srcOrd="0" destOrd="0" presId="urn:microsoft.com/office/officeart/2005/8/layout/hList1"/>
    <dgm:cxn modelId="{C47410F6-7CC7-40B5-8FEC-74E0233F9381}" srcId="{72AC1ACD-A2A2-42AB-8E14-E101F0A92BAB}" destId="{7813C2EE-C468-41B2-B790-CD8E95140126}" srcOrd="5" destOrd="0" parTransId="{18DE2E85-21CA-4CFB-AC18-35E270427CD6}" sibTransId="{7B92A673-DABB-423C-8B62-A9D0C5C8F4C4}"/>
    <dgm:cxn modelId="{53B7FAE6-313A-458E-8722-FFE33CB3F20C}" type="presOf" srcId="{48B04FFF-345C-4564-9791-E869B1EF5F45}" destId="{66C7F281-75D4-4498-AE0B-661804376D32}" srcOrd="0" destOrd="4" presId="urn:microsoft.com/office/officeart/2005/8/layout/hList1"/>
    <dgm:cxn modelId="{FB668CB8-B7B7-4999-9B8E-B3C39073A3E5}" srcId="{2FA52B8F-4C01-430D-899F-BF88E7EFDEED}" destId="{8AF9AC73-7056-4D23-9BEC-C5F95B239572}" srcOrd="2" destOrd="0" parTransId="{8539DF45-0E04-4A8F-A1FE-8CEC95AFF7C5}" sibTransId="{C2CBC337-80E9-451B-9EA4-646492C9132C}"/>
    <dgm:cxn modelId="{8E929048-97BE-4533-9907-142900CE0E31}" srcId="{2FA52B8F-4C01-430D-899F-BF88E7EFDEED}" destId="{1669F8F3-C9EF-4A3A-A70D-89B5A4F66027}" srcOrd="1" destOrd="0" parTransId="{8B3605B8-AC15-422D-9AE4-D03CF76F91A8}" sibTransId="{337318C5-AB7B-4EDB-8545-D7D05D5AEF46}"/>
    <dgm:cxn modelId="{39F5E2E3-2613-40F4-AB5B-FEF12BD158F7}" srcId="{8AF9AC73-7056-4D23-9BEC-C5F95B239572}" destId="{743F2EC2-0424-42F5-AEA2-5169B130FB66}" srcOrd="1" destOrd="0" parTransId="{87697DD1-5474-4F1D-9744-5D96275106DB}" sibTransId="{56C80918-9199-48F1-860C-81476ABAE245}"/>
    <dgm:cxn modelId="{AE4A87AB-53DD-4EF0-B7DD-CD4ACDB01767}" srcId="{72AC1ACD-A2A2-42AB-8E14-E101F0A92BAB}" destId="{0483C61E-86C0-4078-86C4-620348156E60}" srcOrd="2" destOrd="0" parTransId="{8DA7A3C8-3C71-4561-8CD0-74373626F7B1}" sibTransId="{3EA2DAAB-7F56-4A58-AEA0-C1AD5A96A1BF}"/>
    <dgm:cxn modelId="{E3CF7114-62D2-4705-8734-415056BBD24F}" srcId="{1669F8F3-C9EF-4A3A-A70D-89B5A4F66027}" destId="{35FF3D6D-7065-40A1-BEA0-D2BCE1266467}" srcOrd="1" destOrd="0" parTransId="{0E25C4E9-85D6-432C-BEAC-5558CC4F4A45}" sibTransId="{708EFD53-EEFE-475A-95EC-DBF116B148EE}"/>
    <dgm:cxn modelId="{CD9C31D0-73E4-4D0C-9910-1AA9CBDBB742}" type="presOf" srcId="{0483C61E-86C0-4078-86C4-620348156E60}" destId="{66C7F281-75D4-4498-AE0B-661804376D32}" srcOrd="0" destOrd="2" presId="urn:microsoft.com/office/officeart/2005/8/layout/hList1"/>
    <dgm:cxn modelId="{FC9813EF-5E2B-40E3-A7C9-8AF5E5563F6C}" type="presOf" srcId="{538D18BD-83E0-4E60-A538-FA681D706A2C}" destId="{A1CC6B51-1406-4A2D-90A1-494434D0B0E0}" srcOrd="0" destOrd="0" presId="urn:microsoft.com/office/officeart/2005/8/layout/hList1"/>
    <dgm:cxn modelId="{7D52EF66-42FA-41FB-ACE1-87FCCE298F29}" type="presOf" srcId="{A828B462-28E5-4857-A440-409BB4F679AE}" destId="{66C7F281-75D4-4498-AE0B-661804376D32}" srcOrd="0" destOrd="3" presId="urn:microsoft.com/office/officeart/2005/8/layout/hList1"/>
    <dgm:cxn modelId="{EBF2375A-615B-4CE3-9F56-9AD9E4F06B33}" srcId="{2FA52B8F-4C01-430D-899F-BF88E7EFDEED}" destId="{72AC1ACD-A2A2-42AB-8E14-E101F0A92BAB}" srcOrd="0" destOrd="0" parTransId="{8155B497-5619-4FD4-A8CF-DDCBB9F50870}" sibTransId="{4B6A2C7B-5B0F-4AF3-8602-578073978F1F}"/>
    <dgm:cxn modelId="{E3BB22E6-B697-4BBA-BA27-F5334B90A905}" srcId="{1669F8F3-C9EF-4A3A-A70D-89B5A4F66027}" destId="{6EB601C6-8EE9-4F6D-82CC-A2E0B95E564D}" srcOrd="2" destOrd="0" parTransId="{AB726E7D-8359-4215-AD1E-8A2FA7EBE3EC}" sibTransId="{4CE38F05-5134-49ED-9A0A-E1C2A03E959B}"/>
    <dgm:cxn modelId="{901E2CB9-8816-47A2-8EC0-6004320F10D3}" type="presOf" srcId="{AC2262DD-5CA9-43B9-847D-FD15ED6A685B}" destId="{D50123F3-C089-4BBE-8955-C60D541CE88F}" srcOrd="0" destOrd="0" presId="urn:microsoft.com/office/officeart/2005/8/layout/hList1"/>
    <dgm:cxn modelId="{80430839-124A-47C2-B66E-272B959AAC49}" type="presOf" srcId="{743F2EC2-0424-42F5-AEA2-5169B130FB66}" destId="{D50123F3-C089-4BBE-8955-C60D541CE88F}" srcOrd="0" destOrd="1" presId="urn:microsoft.com/office/officeart/2005/8/layout/hList1"/>
    <dgm:cxn modelId="{414CC05C-E5AA-4B58-ACBA-3FA20CB425A7}" type="presOf" srcId="{8AF9AC73-7056-4D23-9BEC-C5F95B239572}" destId="{0DBA54E2-3BBA-4050-BAD9-A15F11062AC4}" srcOrd="0" destOrd="0" presId="urn:microsoft.com/office/officeart/2005/8/layout/hList1"/>
    <dgm:cxn modelId="{A8A267A5-DF96-49E3-94B5-BB536746B397}" srcId="{72AC1ACD-A2A2-42AB-8E14-E101F0A92BAB}" destId="{67691677-912D-4712-BA85-F472298E047E}" srcOrd="1" destOrd="0" parTransId="{312ED7C8-E42A-4F03-A208-605672706615}" sibTransId="{F1242441-4DDB-4C54-A866-A4D5C6BFE619}"/>
    <dgm:cxn modelId="{53E690DC-B8D2-48B7-9A3D-38B9859D3B17}" srcId="{8AF9AC73-7056-4D23-9BEC-C5F95B239572}" destId="{AC2262DD-5CA9-43B9-847D-FD15ED6A685B}" srcOrd="0" destOrd="0" parTransId="{0537CB6D-44FF-406B-A2BE-7704E5F68759}" sibTransId="{AC42F505-86ED-4DA6-9629-A9EBE57CA247}"/>
    <dgm:cxn modelId="{8CD61039-A78B-45E6-BBAB-CF85FD8E019C}" srcId="{1669F8F3-C9EF-4A3A-A70D-89B5A4F66027}" destId="{538D18BD-83E0-4E60-A538-FA681D706A2C}" srcOrd="0" destOrd="0" parTransId="{509097F1-09C0-44D9-88FE-298AA3BA63DD}" sibTransId="{C6E0EDDF-3ED7-4933-BA54-8ACAACB8EC12}"/>
    <dgm:cxn modelId="{641AA909-D7E7-4005-BBA0-362886AA3D09}" srcId="{72AC1ACD-A2A2-42AB-8E14-E101F0A92BAB}" destId="{48B04FFF-345C-4564-9791-E869B1EF5F45}" srcOrd="4" destOrd="0" parTransId="{22C6A606-E431-4751-B370-31C04F68115F}" sibTransId="{4F9BC189-6ABB-4A47-A278-6D04FB9DC897}"/>
    <dgm:cxn modelId="{96B52DF5-A820-4E36-9AA6-035B5E772CA3}" type="presOf" srcId="{7813C2EE-C468-41B2-B790-CD8E95140126}" destId="{66C7F281-75D4-4498-AE0B-661804376D32}" srcOrd="0" destOrd="5" presId="urn:microsoft.com/office/officeart/2005/8/layout/hList1"/>
    <dgm:cxn modelId="{1CF33163-C728-48E9-BEB2-1A891977FCFB}" type="presOf" srcId="{35FF3D6D-7065-40A1-BEA0-D2BCE1266467}" destId="{A1CC6B51-1406-4A2D-90A1-494434D0B0E0}" srcOrd="0" destOrd="1" presId="urn:microsoft.com/office/officeart/2005/8/layout/hList1"/>
    <dgm:cxn modelId="{3E6A05A5-699F-4953-AC78-800ED63B836B}" type="presOf" srcId="{6EB601C6-8EE9-4F6D-82CC-A2E0B95E564D}" destId="{A1CC6B51-1406-4A2D-90A1-494434D0B0E0}" srcOrd="0" destOrd="2" presId="urn:microsoft.com/office/officeart/2005/8/layout/hList1"/>
    <dgm:cxn modelId="{F02C34C5-3549-4C8D-91CE-BDAFFE52FE9A}" type="presParOf" srcId="{8CE3DA0C-1BDE-4FF5-8AC7-893E4C1A1691}" destId="{9A74E0E9-9607-484B-9BD9-97E44603647F}" srcOrd="0" destOrd="0" presId="urn:microsoft.com/office/officeart/2005/8/layout/hList1"/>
    <dgm:cxn modelId="{AF41D2B6-CCC0-4A4A-9F57-C1E4F36D7020}" type="presParOf" srcId="{9A74E0E9-9607-484B-9BD9-97E44603647F}" destId="{22B58AB4-959E-4A10-BB6B-540106BDF5E5}" srcOrd="0" destOrd="0" presId="urn:microsoft.com/office/officeart/2005/8/layout/hList1"/>
    <dgm:cxn modelId="{87B2FCD9-B709-40CD-8289-8B797A2397BF}" type="presParOf" srcId="{9A74E0E9-9607-484B-9BD9-97E44603647F}" destId="{66C7F281-75D4-4498-AE0B-661804376D32}" srcOrd="1" destOrd="0" presId="urn:microsoft.com/office/officeart/2005/8/layout/hList1"/>
    <dgm:cxn modelId="{B732DCF1-0BC3-4B62-AFCF-98A0025C4B73}" type="presParOf" srcId="{8CE3DA0C-1BDE-4FF5-8AC7-893E4C1A1691}" destId="{9D042F0E-1FC2-4FBF-A445-9CB598839F4C}" srcOrd="1" destOrd="0" presId="urn:microsoft.com/office/officeart/2005/8/layout/hList1"/>
    <dgm:cxn modelId="{C4797CFE-40AB-4D67-94A7-1DE7E89EECA7}" type="presParOf" srcId="{8CE3DA0C-1BDE-4FF5-8AC7-893E4C1A1691}" destId="{9DC28748-10E2-4FAB-ACB7-265A79C8478F}" srcOrd="2" destOrd="0" presId="urn:microsoft.com/office/officeart/2005/8/layout/hList1"/>
    <dgm:cxn modelId="{D13B4828-0FF5-4B33-A6B3-2B1D488157E9}" type="presParOf" srcId="{9DC28748-10E2-4FAB-ACB7-265A79C8478F}" destId="{20ED34CF-5FC7-4055-9EA5-A87B880D2DCA}" srcOrd="0" destOrd="0" presId="urn:microsoft.com/office/officeart/2005/8/layout/hList1"/>
    <dgm:cxn modelId="{ADD29FC9-79BB-4D8B-BD94-E0C6F921CDF1}" type="presParOf" srcId="{9DC28748-10E2-4FAB-ACB7-265A79C8478F}" destId="{A1CC6B51-1406-4A2D-90A1-494434D0B0E0}" srcOrd="1" destOrd="0" presId="urn:microsoft.com/office/officeart/2005/8/layout/hList1"/>
    <dgm:cxn modelId="{6F42912D-FFFA-439C-8706-31E0CF9C110A}" type="presParOf" srcId="{8CE3DA0C-1BDE-4FF5-8AC7-893E4C1A1691}" destId="{C74C57E1-A150-4756-A70F-EC4E8917751E}" srcOrd="3" destOrd="0" presId="urn:microsoft.com/office/officeart/2005/8/layout/hList1"/>
    <dgm:cxn modelId="{B3CDAC3A-F247-4DAB-B0C9-7AA876E81552}" type="presParOf" srcId="{8CE3DA0C-1BDE-4FF5-8AC7-893E4C1A1691}" destId="{BE08E76D-B8A8-4642-9D13-BFDF53BF6141}" srcOrd="4" destOrd="0" presId="urn:microsoft.com/office/officeart/2005/8/layout/hList1"/>
    <dgm:cxn modelId="{E7701131-3FEB-488D-B84B-238CC573F27C}" type="presParOf" srcId="{BE08E76D-B8A8-4642-9D13-BFDF53BF6141}" destId="{0DBA54E2-3BBA-4050-BAD9-A15F11062AC4}" srcOrd="0" destOrd="0" presId="urn:microsoft.com/office/officeart/2005/8/layout/hList1"/>
    <dgm:cxn modelId="{EB9E95AF-519E-44C8-B1F7-7FF6FB30A1F5}" type="presParOf" srcId="{BE08E76D-B8A8-4642-9D13-BFDF53BF6141}" destId="{D50123F3-C089-4BBE-8955-C60D541CE88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666665F-254F-420A-8780-431F0BE74342}">
      <dsp:nvSpPr>
        <dsp:cNvPr id="0" name=""/>
        <dsp:cNvSpPr/>
      </dsp:nvSpPr>
      <dsp:spPr>
        <a:xfrm>
          <a:off x="1947068" y="66754"/>
          <a:ext cx="1381130" cy="13811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맑은 고딕" pitchFamily="50" charset="-127"/>
              <a:ea typeface="맑은 고딕" pitchFamily="50" charset="-127"/>
            </a:rPr>
            <a:t>Deal Trend</a:t>
          </a:r>
        </a:p>
      </dsp:txBody>
      <dsp:txXfrm>
        <a:off x="2131218" y="308452"/>
        <a:ext cx="1012829" cy="621508"/>
      </dsp:txXfrm>
    </dsp:sp>
    <dsp:sp modelId="{D0245A89-DFB2-41FC-AF9A-00C542496E74}">
      <dsp:nvSpPr>
        <dsp:cNvPr id="0" name=""/>
        <dsp:cNvSpPr/>
      </dsp:nvSpPr>
      <dsp:spPr>
        <a:xfrm>
          <a:off x="2445426" y="929961"/>
          <a:ext cx="1381130" cy="13811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맑은 고딕" pitchFamily="50" charset="-127"/>
              <a:ea typeface="맑은 고딕" pitchFamily="50" charset="-127"/>
            </a:rPr>
            <a:t>Hot Trend</a:t>
          </a:r>
        </a:p>
      </dsp:txBody>
      <dsp:txXfrm>
        <a:off x="2867821" y="1286753"/>
        <a:ext cx="828678" cy="759621"/>
      </dsp:txXfrm>
    </dsp:sp>
    <dsp:sp modelId="{8CA77FA5-5C9A-4FEE-BCF9-D9805E72E7D9}">
      <dsp:nvSpPr>
        <dsp:cNvPr id="0" name=""/>
        <dsp:cNvSpPr/>
      </dsp:nvSpPr>
      <dsp:spPr>
        <a:xfrm>
          <a:off x="1448710" y="929961"/>
          <a:ext cx="1381130" cy="13811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맑은 고딕" pitchFamily="50" charset="-127"/>
              <a:ea typeface="맑은 고딕" pitchFamily="50" charset="-127"/>
            </a:rPr>
            <a:t>개인  관심사</a:t>
          </a:r>
          <a:endParaRPr lang="en-US" altLang="ko-KR" sz="1800" kern="1200" dirty="0" smtClean="0">
            <a:latin typeface="맑은 고딕" pitchFamily="50" charset="-127"/>
            <a:ea typeface="맑은 고딕" pitchFamily="50" charset="-127"/>
          </a:endParaRPr>
        </a:p>
      </dsp:txBody>
      <dsp:txXfrm>
        <a:off x="1578766" y="1286753"/>
        <a:ext cx="828678" cy="75962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0BA5483-DE0F-409C-8C2D-082932CA6907}">
      <dsp:nvSpPr>
        <dsp:cNvPr id="0" name=""/>
        <dsp:cNvSpPr/>
      </dsp:nvSpPr>
      <dsp:spPr>
        <a:xfrm rot="5400000">
          <a:off x="5175256" y="-1935729"/>
          <a:ext cx="1276009" cy="54713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참석자 선정 및 사전 통보 기능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회의 자료 사전 공유 기능 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</dsp:txBody>
      <dsp:txXfrm rot="5400000">
        <a:off x="5175256" y="-1935729"/>
        <a:ext cx="1276009" cy="5471304"/>
      </dsp:txXfrm>
    </dsp:sp>
    <dsp:sp modelId="{19A60057-456A-4B02-96D1-B86E8A6CAFC0}">
      <dsp:nvSpPr>
        <dsp:cNvPr id="0" name=""/>
        <dsp:cNvSpPr/>
      </dsp:nvSpPr>
      <dsp:spPr>
        <a:xfrm>
          <a:off x="0" y="2416"/>
          <a:ext cx="3077609" cy="1595012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맑은 고딕" pitchFamily="50" charset="-127"/>
              <a:ea typeface="맑은 고딕" pitchFamily="50" charset="-127"/>
            </a:rPr>
            <a:t>참여도 증진</a:t>
          </a:r>
          <a:endParaRPr lang="ko-KR" altLang="en-US" sz="32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0" y="2416"/>
        <a:ext cx="3077609" cy="1595012"/>
      </dsp:txXfrm>
    </dsp:sp>
    <dsp:sp modelId="{59A61694-2B16-4711-9E89-03A2A14FE4E2}">
      <dsp:nvSpPr>
        <dsp:cNvPr id="0" name=""/>
        <dsp:cNvSpPr/>
      </dsp:nvSpPr>
      <dsp:spPr>
        <a:xfrm rot="5400000">
          <a:off x="5175256" y="-260966"/>
          <a:ext cx="1276009" cy="54713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회의 준비 도구 및 전자화된 회의 도구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시간 관리 도구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회의 진행 보조 시스템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</dsp:txBody>
      <dsp:txXfrm rot="5400000">
        <a:off x="5175256" y="-260966"/>
        <a:ext cx="1276009" cy="5471304"/>
      </dsp:txXfrm>
    </dsp:sp>
    <dsp:sp modelId="{7A59EF81-C1D5-4326-BFA4-A55B15A00649}">
      <dsp:nvSpPr>
        <dsp:cNvPr id="0" name=""/>
        <dsp:cNvSpPr/>
      </dsp:nvSpPr>
      <dsp:spPr>
        <a:xfrm>
          <a:off x="0" y="1677179"/>
          <a:ext cx="3077609" cy="1595012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맑은 고딕" pitchFamily="50" charset="-127"/>
              <a:ea typeface="맑은 고딕" pitchFamily="50" charset="-127"/>
            </a:rPr>
            <a:t>진행 효율    관리</a:t>
          </a:r>
          <a:endParaRPr lang="ko-KR" altLang="en-US" sz="32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0" y="1677179"/>
        <a:ext cx="3077609" cy="1595012"/>
      </dsp:txXfrm>
    </dsp:sp>
    <dsp:sp modelId="{3AEE02E8-183F-4057-A960-30C09EAC3A5C}">
      <dsp:nvSpPr>
        <dsp:cNvPr id="0" name=""/>
        <dsp:cNvSpPr/>
      </dsp:nvSpPr>
      <dsp:spPr>
        <a:xfrm rot="5400000">
          <a:off x="5175256" y="1413795"/>
          <a:ext cx="1276009" cy="54713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회의록 자동 생성도구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회의 평가 기능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b="0" kern="1200" dirty="0" smtClean="0">
              <a:latin typeface="맑은 고딕" pitchFamily="50" charset="-127"/>
              <a:ea typeface="맑은 고딕" pitchFamily="50" charset="-127"/>
            </a:rPr>
            <a:t>Feed-back </a:t>
          </a:r>
          <a:r>
            <a:rPr lang="ko-KR" altLang="en-US" sz="1800" b="0" kern="1200" dirty="0" smtClean="0">
              <a:latin typeface="맑은 고딕" pitchFamily="50" charset="-127"/>
              <a:ea typeface="맑은 고딕" pitchFamily="50" charset="-127"/>
            </a:rPr>
            <a:t>기능 제공</a:t>
          </a:r>
          <a:endParaRPr lang="ko-KR" altLang="en-US" sz="1800" b="0" kern="1200" dirty="0">
            <a:latin typeface="맑은 고딕" pitchFamily="50" charset="-127"/>
            <a:ea typeface="맑은 고딕" pitchFamily="50" charset="-127"/>
          </a:endParaRPr>
        </a:p>
      </dsp:txBody>
      <dsp:txXfrm rot="5400000">
        <a:off x="5175256" y="1413795"/>
        <a:ext cx="1276009" cy="5471304"/>
      </dsp:txXfrm>
    </dsp:sp>
    <dsp:sp modelId="{AD9178B6-B448-4E03-BE5D-5078CDEB5E97}">
      <dsp:nvSpPr>
        <dsp:cNvPr id="0" name=""/>
        <dsp:cNvSpPr/>
      </dsp:nvSpPr>
      <dsp:spPr>
        <a:xfrm>
          <a:off x="0" y="3351942"/>
          <a:ext cx="3077609" cy="1595012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맑은 고딕" pitchFamily="50" charset="-127"/>
              <a:ea typeface="맑은 고딕" pitchFamily="50" charset="-127"/>
            </a:rPr>
            <a:t>사후 관리</a:t>
          </a:r>
          <a:endParaRPr lang="ko-KR" altLang="en-US" sz="32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0" y="3351942"/>
        <a:ext cx="3077609" cy="159501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B58AB4-959E-4A10-BB6B-540106BDF5E5}">
      <dsp:nvSpPr>
        <dsp:cNvPr id="0" name=""/>
        <dsp:cNvSpPr/>
      </dsp:nvSpPr>
      <dsp:spPr>
        <a:xfrm>
          <a:off x="2457" y="147356"/>
          <a:ext cx="3016946" cy="509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맑은 고딕" pitchFamily="50" charset="-127"/>
              <a:ea typeface="맑은 고딕" pitchFamily="50" charset="-127"/>
            </a:rPr>
            <a:t>Web </a:t>
          </a:r>
          <a:r>
            <a:rPr lang="ko-KR" altLang="en-US" sz="1800" b="1" kern="1200" dirty="0" smtClean="0">
              <a:latin typeface="맑은 고딕" pitchFamily="50" charset="-127"/>
              <a:ea typeface="맑은 고딕" pitchFamily="50" charset="-127"/>
            </a:rPr>
            <a:t>서비스 개발</a:t>
          </a:r>
          <a:endParaRPr lang="ko-KR" altLang="en-US" sz="1800" b="1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2457" y="147356"/>
        <a:ext cx="3016946" cy="509202"/>
      </dsp:txXfrm>
    </dsp:sp>
    <dsp:sp modelId="{66C7F281-75D4-4498-AE0B-661804376D32}">
      <dsp:nvSpPr>
        <dsp:cNvPr id="0" name=""/>
        <dsp:cNvSpPr/>
      </dsp:nvSpPr>
      <dsp:spPr>
        <a:xfrm>
          <a:off x="2457" y="656558"/>
          <a:ext cx="3016946" cy="41406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투표 도구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sz="1600" kern="1200" dirty="0" err="1" smtClean="0">
              <a:latin typeface="맑은 고딕" pitchFamily="50" charset="-127"/>
              <a:ea typeface="맑은 고딕" pitchFamily="50" charset="-127"/>
            </a:rPr>
            <a:t>포스트잇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화이트 보드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, </a:t>
          </a: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마인드맵 개발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실시간 동기화 구현</a:t>
          </a:r>
          <a:endParaRPr lang="en-US" altLang="ko-KR" sz="1600" kern="1200" dirty="0" smtClean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회의 관련 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DB (</a:t>
          </a: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기법 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DB, </a:t>
          </a:r>
          <a:r>
            <a:rPr lang="ko-KR" altLang="en-US" sz="1600" kern="1200" dirty="0" err="1" smtClean="0">
              <a:latin typeface="맑은 고딕" pitchFamily="50" charset="-127"/>
              <a:ea typeface="맑은 고딕" pitchFamily="50" charset="-127"/>
            </a:rPr>
            <a:t>상황별</a:t>
          </a: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 도움말 </a:t>
          </a: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DB)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회의 결과 정리</a:t>
          </a:r>
          <a:endParaRPr lang="en-US" altLang="ko-KR" sz="1600" kern="1200" dirty="0" smtClean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err="1" smtClean="0">
              <a:latin typeface="맑은 고딕" pitchFamily="50" charset="-127"/>
              <a:ea typeface="맑은 고딕" pitchFamily="50" charset="-127"/>
            </a:rPr>
            <a:t>게이미피케이션</a:t>
          </a:r>
          <a:r>
            <a:rPr lang="ko-KR" altLang="en-US" sz="1600" kern="1200" smtClean="0">
              <a:latin typeface="맑은 고딕" pitchFamily="50" charset="-127"/>
              <a:ea typeface="맑은 고딕" pitchFamily="50" charset="-127"/>
            </a:rPr>
            <a:t> </a:t>
          </a:r>
          <a:endParaRPr lang="en-US" altLang="ko-KR" sz="1600" kern="1200" dirty="0" smtClean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도움말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2457" y="656558"/>
        <a:ext cx="3016946" cy="4140618"/>
      </dsp:txXfrm>
    </dsp:sp>
    <dsp:sp modelId="{20ED34CF-5FC7-4055-9EA5-A87B880D2DCA}">
      <dsp:nvSpPr>
        <dsp:cNvPr id="0" name=""/>
        <dsp:cNvSpPr/>
      </dsp:nvSpPr>
      <dsp:spPr>
        <a:xfrm>
          <a:off x="3316211" y="147356"/>
          <a:ext cx="2592828" cy="509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맑은 고딕" pitchFamily="50" charset="-127"/>
              <a:ea typeface="맑은 고딕" pitchFamily="50" charset="-127"/>
            </a:rPr>
            <a:t>Android </a:t>
          </a:r>
          <a:r>
            <a:rPr lang="ko-KR" altLang="en-US" sz="1800" b="1" kern="1200" dirty="0" smtClean="0">
              <a:latin typeface="맑은 고딕" pitchFamily="50" charset="-127"/>
              <a:ea typeface="맑은 고딕" pitchFamily="50" charset="-127"/>
            </a:rPr>
            <a:t>서비스 개발</a:t>
          </a:r>
          <a:endParaRPr lang="ko-KR" altLang="en-US" sz="1800" b="1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316211" y="147356"/>
        <a:ext cx="2592828" cy="509202"/>
      </dsp:txXfrm>
    </dsp:sp>
    <dsp:sp modelId="{A1CC6B51-1406-4A2D-90A1-494434D0B0E0}">
      <dsp:nvSpPr>
        <dsp:cNvPr id="0" name=""/>
        <dsp:cNvSpPr/>
      </dsp:nvSpPr>
      <dsp:spPr>
        <a:xfrm>
          <a:off x="3316211" y="656558"/>
          <a:ext cx="2592828" cy="41406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smtClean="0">
              <a:latin typeface="맑은 고딕" pitchFamily="50" charset="-127"/>
              <a:ea typeface="맑은 고딕" pitchFamily="50" charset="-127"/>
            </a:rPr>
            <a:t>투표 도구 개발</a:t>
          </a:r>
          <a:endParaRPr lang="ko-KR" altLang="en-US" sz="1600" kern="120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>
              <a:latin typeface="맑은 고딕" pitchFamily="50" charset="-127"/>
              <a:ea typeface="맑은 고딕" pitchFamily="50" charset="-127"/>
            </a:rPr>
            <a:t>Viewer </a:t>
          </a: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개발</a:t>
          </a:r>
          <a:endParaRPr lang="en-US" altLang="ko-KR" sz="1600" kern="1200" dirty="0" smtClean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실시간 동기화 구현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316211" y="656558"/>
        <a:ext cx="2592828" cy="4140618"/>
      </dsp:txXfrm>
    </dsp:sp>
    <dsp:sp modelId="{0DBA54E2-3BBA-4050-BAD9-A15F11062AC4}">
      <dsp:nvSpPr>
        <dsp:cNvPr id="0" name=""/>
        <dsp:cNvSpPr/>
      </dsp:nvSpPr>
      <dsp:spPr>
        <a:xfrm>
          <a:off x="6205848" y="147356"/>
          <a:ext cx="2173693" cy="509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맑은 고딕" pitchFamily="50" charset="-127"/>
              <a:ea typeface="맑은 고딕" pitchFamily="50" charset="-127"/>
            </a:rPr>
            <a:t>테스트</a:t>
          </a:r>
          <a:r>
            <a:rPr lang="en-US" altLang="ko-KR" sz="1800" b="1" kern="1200" dirty="0" smtClean="0">
              <a:latin typeface="맑은 고딕" pitchFamily="50" charset="-127"/>
              <a:ea typeface="맑은 고딕" pitchFamily="50" charset="-127"/>
            </a:rPr>
            <a:t>&amp;</a:t>
          </a:r>
          <a:r>
            <a:rPr lang="ko-KR" altLang="en-US" sz="1800" b="1" kern="1200" dirty="0" smtClean="0">
              <a:latin typeface="맑은 고딕" pitchFamily="50" charset="-127"/>
              <a:ea typeface="맑은 고딕" pitchFamily="50" charset="-127"/>
            </a:rPr>
            <a:t>디버깅</a:t>
          </a:r>
          <a:endParaRPr lang="ko-KR" altLang="en-US" sz="1800" b="1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6205848" y="147356"/>
        <a:ext cx="2173693" cy="509202"/>
      </dsp:txXfrm>
    </dsp:sp>
    <dsp:sp modelId="{D50123F3-C089-4BBE-8955-C60D541CE88F}">
      <dsp:nvSpPr>
        <dsp:cNvPr id="0" name=""/>
        <dsp:cNvSpPr/>
      </dsp:nvSpPr>
      <dsp:spPr>
        <a:xfrm>
          <a:off x="6205848" y="656558"/>
          <a:ext cx="2173693" cy="41406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smtClean="0">
              <a:latin typeface="맑은 고딕" pitchFamily="50" charset="-127"/>
              <a:ea typeface="맑은 고딕" pitchFamily="50" charset="-127"/>
            </a:rPr>
            <a:t>알파 테스트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latin typeface="맑은 고딕" pitchFamily="50" charset="-127"/>
              <a:ea typeface="맑은 고딕" pitchFamily="50" charset="-127"/>
            </a:rPr>
            <a:t>베타 테스트</a:t>
          </a:r>
          <a:endParaRPr lang="en-US" altLang="ko-KR" sz="1600" kern="1200" dirty="0" smtClean="0">
            <a:latin typeface="맑은 고딕" pitchFamily="50" charset="-127"/>
            <a:ea typeface="맑은 고딕" pitchFamily="50" charset="-127"/>
          </a:endParaRPr>
        </a:p>
      </dsp:txBody>
      <dsp:txXfrm>
        <a:off x="6205848" y="656558"/>
        <a:ext cx="2173693" cy="414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noProof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noProof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noProof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fld id="{0C72AB9D-370E-4B02-A3A5-EE4B1E29A4A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charset="-127"/>
              </a:defRPr>
            </a:lvl1pPr>
          </a:lstStyle>
          <a:p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charset="-127"/>
              </a:defRPr>
            </a:lvl1pPr>
          </a:lstStyle>
          <a:p>
            <a:endParaRPr lang="de-DE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charset="-127"/>
              </a:defRPr>
            </a:lvl1pPr>
          </a:lstStyle>
          <a:p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charset="-127"/>
              </a:defRPr>
            </a:lvl1pPr>
          </a:lstStyle>
          <a:p>
            <a:fld id="{221D6A4C-8625-4A8F-BFD0-5B9AD02ACDC4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AFBECD-76E6-4845-BC34-775539BAAE0A}" type="slidenum">
              <a:rPr lang="de-DE" altLang="ko-KR"/>
              <a:pPr/>
              <a:t>1</a:t>
            </a:fld>
            <a:endParaRPr lang="de-DE" altLang="ko-KR"/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F01DA86D-B89C-463E-AFE6-522C727201A2}" type="slidenum">
              <a:rPr lang="en-GB" altLang="ko-KR" sz="1300">
                <a:ea typeface="굴림" charset="-127"/>
              </a:rPr>
              <a:pPr algn="r" defTabSz="947738"/>
              <a:t>1</a:t>
            </a:fld>
            <a:endParaRPr lang="en-GB" altLang="ko-KR" sz="1300">
              <a:ea typeface="굴림" charset="-127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altLang="ko-KR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기업 </a:t>
            </a:r>
            <a:r>
              <a:rPr lang="ko-KR" altLang="en-US" dirty="0" err="1" smtClean="0"/>
              <a:t>라이센싱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중개 수수료</a:t>
            </a:r>
            <a:endParaRPr lang="en-US" altLang="ko-KR" dirty="0" smtClean="0"/>
          </a:p>
          <a:p>
            <a:r>
              <a:rPr lang="en-US" altLang="ko-KR" dirty="0" smtClean="0"/>
              <a:t>Mindjet – Business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기준 유저당 </a:t>
            </a:r>
            <a:r>
              <a:rPr lang="en-US" altLang="ko-KR" baseline="0" dirty="0" smtClean="0"/>
              <a:t>$30</a:t>
            </a:r>
          </a:p>
          <a:p>
            <a:r>
              <a:rPr lang="en-US" altLang="ko-KR" baseline="0" dirty="0" err="1" smtClean="0"/>
              <a:t>Zoho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유저당 </a:t>
            </a:r>
            <a:r>
              <a:rPr lang="en-US" altLang="ko-KR" baseline="0" dirty="0" smtClean="0"/>
              <a:t>$12</a:t>
            </a:r>
          </a:p>
          <a:p>
            <a:r>
              <a:rPr lang="en-US" altLang="ko-KR" baseline="0" dirty="0" smtClean="0"/>
              <a:t>Campfire – 12</a:t>
            </a:r>
            <a:r>
              <a:rPr lang="ko-KR" altLang="en-US" baseline="0" dirty="0" err="1" smtClean="0"/>
              <a:t>채터당</a:t>
            </a:r>
            <a:r>
              <a:rPr lang="ko-KR" altLang="en-US" baseline="0" dirty="0" smtClean="0"/>
              <a:t> 월 </a:t>
            </a:r>
            <a:r>
              <a:rPr lang="en-US" altLang="ko-KR" baseline="0" dirty="0" smtClean="0"/>
              <a:t>$12</a:t>
            </a:r>
          </a:p>
          <a:p>
            <a:r>
              <a:rPr lang="en-US" altLang="ko-KR" baseline="0" dirty="0" err="1" smtClean="0"/>
              <a:t>Workflowy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$4.99</a:t>
            </a:r>
          </a:p>
          <a:p>
            <a:r>
              <a:rPr lang="ko-KR" altLang="en-US" baseline="0" dirty="0" smtClean="0"/>
              <a:t>비용이 크면 얼마인지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스타 </a:t>
            </a:r>
            <a:r>
              <a:rPr lang="ko-KR" altLang="en-US" baseline="0" dirty="0" err="1" smtClean="0"/>
              <a:t>퍼실리테이터</a:t>
            </a:r>
            <a:r>
              <a:rPr lang="ko-KR" altLang="en-US" baseline="0" dirty="0" smtClean="0"/>
              <a:t> 비용 얼마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11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기업 </a:t>
            </a:r>
            <a:r>
              <a:rPr lang="ko-KR" altLang="en-US" dirty="0" err="1" smtClean="0"/>
              <a:t>라이센싱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중개 수수료</a:t>
            </a:r>
            <a:endParaRPr lang="en-US" altLang="ko-KR" dirty="0" smtClean="0"/>
          </a:p>
          <a:p>
            <a:r>
              <a:rPr lang="en-US" altLang="ko-KR" dirty="0" smtClean="0"/>
              <a:t>Mindjet – Business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기준 유저당 </a:t>
            </a:r>
            <a:r>
              <a:rPr lang="en-US" altLang="ko-KR" baseline="0" dirty="0" smtClean="0"/>
              <a:t>$30</a:t>
            </a:r>
          </a:p>
          <a:p>
            <a:r>
              <a:rPr lang="en-US" altLang="ko-KR" baseline="0" dirty="0" err="1" smtClean="0"/>
              <a:t>Zoho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유저당 </a:t>
            </a:r>
            <a:r>
              <a:rPr lang="en-US" altLang="ko-KR" baseline="0" dirty="0" smtClean="0"/>
              <a:t>$12</a:t>
            </a:r>
          </a:p>
          <a:p>
            <a:r>
              <a:rPr lang="en-US" altLang="ko-KR" baseline="0" dirty="0" smtClean="0"/>
              <a:t>Campfire – 12</a:t>
            </a:r>
            <a:r>
              <a:rPr lang="ko-KR" altLang="en-US" baseline="0" dirty="0" err="1" smtClean="0"/>
              <a:t>채터당</a:t>
            </a:r>
            <a:r>
              <a:rPr lang="ko-KR" altLang="en-US" baseline="0" dirty="0" smtClean="0"/>
              <a:t> 월 </a:t>
            </a:r>
            <a:r>
              <a:rPr lang="en-US" altLang="ko-KR" baseline="0" dirty="0" smtClean="0"/>
              <a:t>$12</a:t>
            </a:r>
          </a:p>
          <a:p>
            <a:r>
              <a:rPr lang="ko-KR" altLang="en-US" baseline="0" dirty="0" smtClean="0"/>
              <a:t>비용이 크면 얼마인지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스타 </a:t>
            </a:r>
            <a:r>
              <a:rPr lang="ko-KR" altLang="en-US" baseline="0" dirty="0" err="1" smtClean="0"/>
              <a:t>퍼실리테이터</a:t>
            </a:r>
            <a:r>
              <a:rPr lang="ko-KR" altLang="en-US" baseline="0" dirty="0" smtClean="0"/>
              <a:t> 비용 얼마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12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기업 </a:t>
            </a:r>
            <a:r>
              <a:rPr lang="ko-KR" altLang="en-US" dirty="0" err="1" smtClean="0"/>
              <a:t>라이센싱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중개 수수료</a:t>
            </a:r>
            <a:endParaRPr lang="en-US" altLang="ko-KR" dirty="0" smtClean="0"/>
          </a:p>
          <a:p>
            <a:r>
              <a:rPr lang="en-US" altLang="ko-KR" dirty="0" smtClean="0"/>
              <a:t>Mindjet – Business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기준 유저당 </a:t>
            </a:r>
            <a:r>
              <a:rPr lang="en-US" altLang="ko-KR" baseline="0" dirty="0" smtClean="0"/>
              <a:t>$30</a:t>
            </a:r>
          </a:p>
          <a:p>
            <a:r>
              <a:rPr lang="en-US" altLang="ko-KR" baseline="0" dirty="0" err="1" smtClean="0"/>
              <a:t>Zoho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유저당 </a:t>
            </a:r>
            <a:r>
              <a:rPr lang="en-US" altLang="ko-KR" baseline="0" dirty="0" smtClean="0"/>
              <a:t>$12</a:t>
            </a:r>
          </a:p>
          <a:p>
            <a:r>
              <a:rPr lang="en-US" altLang="ko-KR" baseline="0" dirty="0" smtClean="0"/>
              <a:t>Campfire – 12</a:t>
            </a:r>
            <a:r>
              <a:rPr lang="ko-KR" altLang="en-US" baseline="0" dirty="0" err="1" smtClean="0"/>
              <a:t>채터당</a:t>
            </a:r>
            <a:r>
              <a:rPr lang="ko-KR" altLang="en-US" baseline="0" dirty="0" smtClean="0"/>
              <a:t> 월 </a:t>
            </a:r>
            <a:r>
              <a:rPr lang="en-US" altLang="ko-KR" baseline="0" dirty="0" smtClean="0"/>
              <a:t>$12</a:t>
            </a:r>
          </a:p>
          <a:p>
            <a:r>
              <a:rPr lang="ko-KR" altLang="en-US" baseline="0" dirty="0" smtClean="0"/>
              <a:t>비용이 크면 얼마인지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스타 </a:t>
            </a:r>
            <a:r>
              <a:rPr lang="ko-KR" altLang="en-US" baseline="0" dirty="0" err="1" smtClean="0"/>
              <a:t>퍼실리테이터</a:t>
            </a:r>
            <a:r>
              <a:rPr lang="ko-KR" altLang="en-US" baseline="0" dirty="0" smtClean="0"/>
              <a:t> 비용 얼마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13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회의 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 준비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회의 관련 </a:t>
            </a:r>
            <a:r>
              <a:rPr lang="en-US" altLang="ko-KR" baseline="0" dirty="0" smtClean="0"/>
              <a:t>DB, </a:t>
            </a:r>
            <a:r>
              <a:rPr lang="ko-KR" altLang="en-US" baseline="0" dirty="0" smtClean="0"/>
              <a:t>회의 결과 정리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게임적 요소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도움말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퍼실리테이션</a:t>
            </a:r>
            <a:r>
              <a:rPr lang="ko-KR" altLang="en-US" baseline="0" dirty="0" smtClean="0"/>
              <a:t> 기법에서 많이 사용되는 도구</a:t>
            </a:r>
            <a:r>
              <a:rPr lang="en-US" altLang="ko-KR" baseline="0" dirty="0" smtClean="0"/>
              <a:t>! -&gt; </a:t>
            </a:r>
            <a:r>
              <a:rPr lang="ko-KR" altLang="en-US" baseline="0" dirty="0" smtClean="0"/>
              <a:t>회의도구 선정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14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Queue – </a:t>
            </a:r>
            <a:r>
              <a:rPr lang="ko-KR" altLang="en-US" dirty="0" smtClean="0"/>
              <a:t>실시간 동기화</a:t>
            </a:r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"You just may be hacked when some yet-unknown buffer overflow is discovered. Not that that couldn't happen behind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nginx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but somehow having a proxy in front makes me happy".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"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아직 발견되지 않은 버퍼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오버플로우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취약점에 의해서 해킹 당할 수 있습니다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 </a:t>
            </a:r>
            <a:b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</a:br>
            <a:r>
              <a:rPr lang="en-US" altLang="ko-KR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Nginx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를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앞단에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둠으로써 이런 취약점에 의해서 해킹을 완전히 막아주지는 않지만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저는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Nginx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을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Proxy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서버로써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앞단에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두는 것이 좋다고 생각합니다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.“ –</a:t>
            </a:r>
            <a:r>
              <a:rPr lang="en-US" altLang="ko-KR" sz="1200" b="1" i="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Node.js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의 창시자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인 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Ryan Dahl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15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16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메인페이지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연동 화면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17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포스트잇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마인드맵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화이트보드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화상회의 </a:t>
            </a:r>
            <a:r>
              <a:rPr lang="en-US" altLang="ko-KR" dirty="0" smtClean="0"/>
              <a:t>,</a:t>
            </a:r>
            <a:r>
              <a:rPr lang="ko-KR" altLang="en-US" dirty="0" smtClean="0"/>
              <a:t>투표도구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회의도구 가져오기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621510-C725-432E-9575-BA523F2B922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메타데이터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회의 주제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날짜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참가자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역할</a:t>
            </a:r>
            <a:endParaRPr lang="en-US" altLang="ko-KR" baseline="0" dirty="0" smtClean="0"/>
          </a:p>
          <a:p>
            <a:r>
              <a:rPr lang="ko-KR" altLang="en-US" baseline="0" dirty="0" smtClean="0"/>
              <a:t>리스트에서 한 개 클릭했을 때 회의 결과페이지 보여주도록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22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메인페이지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연동 화면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25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</a:t>
            </a:r>
            <a:r>
              <a:rPr lang="en-US" altLang="ko-KR" baseline="0" dirty="0" smtClean="0"/>
              <a:t>b </a:t>
            </a:r>
            <a:r>
              <a:rPr lang="ko-KR" altLang="en-US" baseline="0" dirty="0" smtClean="0"/>
              <a:t>리스트 도구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26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서비스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투표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포스트잇</a:t>
            </a:r>
            <a:r>
              <a:rPr lang="ko-KR" altLang="en-US" baseline="0" dirty="0" smtClean="0"/>
              <a:t>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화이트 보드 도구 개발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마인드맵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 동기화 구현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회의 관련 </a:t>
            </a:r>
            <a:r>
              <a:rPr lang="en-US" altLang="ko-KR" dirty="0" smtClean="0"/>
              <a:t>DB (</a:t>
            </a:r>
            <a:r>
              <a:rPr lang="ko-KR" altLang="en-US" dirty="0" smtClean="0"/>
              <a:t>기법 </a:t>
            </a:r>
            <a:r>
              <a:rPr lang="en-US" altLang="ko-KR" dirty="0" smtClean="0"/>
              <a:t>DB, </a:t>
            </a:r>
            <a:r>
              <a:rPr lang="ko-KR" altLang="en-US" dirty="0" err="1" smtClean="0"/>
              <a:t>상황별</a:t>
            </a:r>
            <a:r>
              <a:rPr lang="ko-KR" altLang="en-US" dirty="0" smtClean="0"/>
              <a:t> 도움말 </a:t>
            </a:r>
            <a:r>
              <a:rPr lang="en-US" altLang="ko-KR" dirty="0" smtClean="0"/>
              <a:t>DB, )</a:t>
            </a:r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회의 결과 정리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게이미피케이션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도움말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en-US" altLang="ko-KR" baseline="0" dirty="0" smtClean="0"/>
              <a:t>Android </a:t>
            </a:r>
            <a:r>
              <a:rPr lang="ko-KR" altLang="en-US" baseline="0" dirty="0" smtClean="0"/>
              <a:t>서비스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투표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Viewer </a:t>
            </a:r>
            <a:r>
              <a:rPr lang="ko-KR" altLang="en-US" baseline="0" dirty="0" smtClean="0"/>
              <a:t>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 동기화 구현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이미지 디자인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외주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테스트 </a:t>
            </a:r>
            <a:r>
              <a:rPr lang="en-US" altLang="ko-KR" baseline="0" dirty="0" smtClean="0"/>
              <a:t>&amp; </a:t>
            </a:r>
            <a:r>
              <a:rPr lang="ko-KR" altLang="en-US" baseline="0" dirty="0" smtClean="0"/>
              <a:t>디버깅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알파 테스트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베타 테스트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27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서비스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투표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포스트잇</a:t>
            </a:r>
            <a:r>
              <a:rPr lang="ko-KR" altLang="en-US" baseline="0" dirty="0" smtClean="0"/>
              <a:t>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화이트 보드 도구 개발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마인드맵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 동기화 구현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회의 관련 </a:t>
            </a:r>
            <a:r>
              <a:rPr lang="en-US" altLang="ko-KR" dirty="0" smtClean="0"/>
              <a:t>DB (</a:t>
            </a:r>
            <a:r>
              <a:rPr lang="ko-KR" altLang="en-US" dirty="0" smtClean="0"/>
              <a:t>기법 </a:t>
            </a:r>
            <a:r>
              <a:rPr lang="en-US" altLang="ko-KR" dirty="0" smtClean="0"/>
              <a:t>DB, </a:t>
            </a:r>
            <a:r>
              <a:rPr lang="ko-KR" altLang="en-US" dirty="0" err="1" smtClean="0"/>
              <a:t>상황별</a:t>
            </a:r>
            <a:r>
              <a:rPr lang="ko-KR" altLang="en-US" dirty="0" smtClean="0"/>
              <a:t> 도움말 </a:t>
            </a:r>
            <a:r>
              <a:rPr lang="en-US" altLang="ko-KR" dirty="0" smtClean="0"/>
              <a:t>DB, )</a:t>
            </a:r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회의 결과 정리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게이미피케이션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도움말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en-US" altLang="ko-KR" baseline="0" dirty="0" smtClean="0"/>
              <a:t>Android </a:t>
            </a:r>
            <a:r>
              <a:rPr lang="ko-KR" altLang="en-US" baseline="0" dirty="0" smtClean="0"/>
              <a:t>서비스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투표 도구 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Viewer </a:t>
            </a:r>
            <a:r>
              <a:rPr lang="ko-KR" altLang="en-US" baseline="0" dirty="0" smtClean="0"/>
              <a:t>개발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 동기화 구현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이미지 디자인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외주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테스트 </a:t>
            </a:r>
            <a:r>
              <a:rPr lang="en-US" altLang="ko-KR" baseline="0" dirty="0" smtClean="0"/>
              <a:t>&amp; </a:t>
            </a:r>
            <a:r>
              <a:rPr lang="ko-KR" altLang="en-US" baseline="0" dirty="0" smtClean="0"/>
              <a:t>디버깅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ko-KR" altLang="en-US" baseline="0" dirty="0" smtClean="0"/>
              <a:t>알파 테스트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베타 테스트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28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협업 관련해서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VictorOps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-&gt; 1.6m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투자받았었다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3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5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이런 경우도 있고 다양한 경우도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그림을 왼쪽으로 배치하고 설명</a:t>
            </a:r>
            <a:endParaRPr lang="en-US" altLang="ko-KR" dirty="0" smtClean="0"/>
          </a:p>
          <a:p>
            <a:r>
              <a:rPr lang="ko-KR" altLang="en-US" dirty="0" smtClean="0"/>
              <a:t>모두가 참여를 하는 회의이지만 모두가 참여하지 않음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일방적 수직적</a:t>
            </a:r>
            <a:endParaRPr lang="en-US" altLang="ko-KR" dirty="0" smtClean="0"/>
          </a:p>
          <a:p>
            <a:r>
              <a:rPr lang="ko-KR" altLang="en-US" dirty="0" smtClean="0"/>
              <a:t>그리스 로마</a:t>
            </a:r>
            <a:r>
              <a:rPr lang="ko-KR" altLang="en-US" baseline="0" dirty="0" smtClean="0"/>
              <a:t> 시대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6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이런 경우도 있고 다양한 경우도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그림을 왼쪽으로 배치하고 설명</a:t>
            </a:r>
            <a:endParaRPr lang="en-US" altLang="ko-KR" dirty="0" smtClean="0"/>
          </a:p>
          <a:p>
            <a:r>
              <a:rPr lang="ko-KR" altLang="en-US" dirty="0" smtClean="0"/>
              <a:t>모두가 참여를 하는 회의이지만 모두가 참여하지 않음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일방적 수직적</a:t>
            </a:r>
            <a:endParaRPr lang="en-US" altLang="ko-KR" dirty="0" smtClean="0"/>
          </a:p>
          <a:p>
            <a:r>
              <a:rPr lang="ko-KR" altLang="en-US" dirty="0" smtClean="0"/>
              <a:t>그리스 로마</a:t>
            </a:r>
            <a:r>
              <a:rPr lang="ko-KR" altLang="en-US" baseline="0" dirty="0" smtClean="0"/>
              <a:t> 시대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7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8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이런 경우도 있고 다양한 경우도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그림을 왼쪽으로 배치하고 설명</a:t>
            </a:r>
            <a:endParaRPr lang="en-US" altLang="ko-KR" dirty="0" smtClean="0"/>
          </a:p>
          <a:p>
            <a:r>
              <a:rPr lang="ko-KR" altLang="en-US" dirty="0" smtClean="0"/>
              <a:t>모두가 참여를 하는 회의이지만 모두가 참여하지 않음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일방적 수직적</a:t>
            </a:r>
            <a:endParaRPr lang="en-US" altLang="ko-KR" dirty="0" smtClean="0"/>
          </a:p>
          <a:p>
            <a:r>
              <a:rPr lang="ko-KR" altLang="en-US" dirty="0" smtClean="0"/>
              <a:t>그리스 로마</a:t>
            </a:r>
            <a:r>
              <a:rPr lang="ko-KR" altLang="en-US" baseline="0" dirty="0" smtClean="0"/>
              <a:t> 시대</a:t>
            </a:r>
            <a:endParaRPr lang="en-US" altLang="ko-KR" baseline="0" dirty="0" smtClean="0"/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 smtClean="0">
                <a:latin typeface="맑은 고딕" pitchFamily="50" charset="-127"/>
                <a:ea typeface="맑은 고딕" pitchFamily="50" charset="-127"/>
              </a:rPr>
              <a:t>정해진 시간 내에 회의가 끝나지 않는다</a:t>
            </a:r>
            <a:r>
              <a:rPr lang="en-US" altLang="ko-KR" sz="1200" kern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진행 방식이 효율적이지 않다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 smtClean="0">
                <a:latin typeface="맑은 고딕" pitchFamily="50" charset="-127"/>
                <a:ea typeface="맑은 고딕" pitchFamily="50" charset="-127"/>
              </a:rPr>
              <a:t>회의에 집중하지 못한다</a:t>
            </a:r>
            <a:r>
              <a:rPr lang="en-US" altLang="ko-KR" sz="1200" kern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 smtClean="0">
                <a:latin typeface="맑은 고딕" pitchFamily="50" charset="-127"/>
                <a:ea typeface="맑은 고딕" pitchFamily="50" charset="-127"/>
              </a:rPr>
              <a:t>회의 발언 및 참여도가 낮다</a:t>
            </a:r>
            <a:r>
              <a:rPr lang="en-US" altLang="ko-KR" sz="1200" kern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 smtClean="0">
                <a:latin typeface="맑은 고딕" pitchFamily="50" charset="-127"/>
                <a:ea typeface="맑은 고딕" pitchFamily="50" charset="-127"/>
              </a:rPr>
              <a:t>이와 달리 적극적인 회의들이 대부분</a:t>
            </a:r>
            <a:endParaRPr kumimoji="0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 smtClean="0">
                <a:latin typeface="맑은 고딕" pitchFamily="50" charset="-127"/>
                <a:ea typeface="맑은 고딕" pitchFamily="50" charset="-127"/>
              </a:rPr>
              <a:t>오른쪽에 수직적인 회의 모습 이미지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9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회의 자료를 사전에 공유하고 확인했는지 질문을 통해 확인</a:t>
            </a:r>
            <a:endParaRPr lang="en-US" altLang="ko-KR" dirty="0" smtClean="0"/>
          </a:p>
          <a:p>
            <a:r>
              <a:rPr lang="ko-KR" altLang="en-US" dirty="0" smtClean="0"/>
              <a:t>회의의 질에 초점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회의의 질에 초점</a:t>
            </a:r>
            <a:br>
              <a:rPr lang="ko-KR" altLang="en-US" dirty="0" smtClean="0"/>
            </a:br>
            <a:r>
              <a:rPr lang="ko-KR" altLang="en-US" dirty="0" smtClean="0"/>
              <a:t>참여도 증진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참석자 선정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회의 시작 전 회의 </a:t>
            </a:r>
            <a:r>
              <a:rPr lang="ko-KR" altLang="en-US" dirty="0" err="1" smtClean="0"/>
              <a:t>스케쥴을</a:t>
            </a:r>
            <a:r>
              <a:rPr lang="ko-KR" altLang="en-US" dirty="0" smtClean="0"/>
              <a:t> 메일이나 </a:t>
            </a:r>
            <a:r>
              <a:rPr lang="en-US" altLang="ko-KR" dirty="0" smtClean="0"/>
              <a:t>SMS</a:t>
            </a:r>
            <a:r>
              <a:rPr lang="ko-KR" altLang="en-US" dirty="0" smtClean="0"/>
              <a:t>로 통보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회의 몰입도 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회의 시작 전에 회의 자료를 미리 숙지할 수 있는 시스템 구축 </a:t>
            </a:r>
            <a:r>
              <a:rPr lang="en-US" altLang="ko-KR" dirty="0" smtClean="0"/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진행 효율 관리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회의 준비 도구 제공</a:t>
            </a:r>
            <a:r>
              <a:rPr lang="en-US" altLang="ko-KR" dirty="0" smtClean="0"/>
              <a:t>(Agenda </a:t>
            </a:r>
            <a:r>
              <a:rPr lang="ko-KR" altLang="en-US" dirty="0" smtClean="0"/>
              <a:t>수립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역할 분배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명확한 결론 도출 및 지시</a:t>
            </a:r>
            <a:r>
              <a:rPr lang="en-US" altLang="ko-KR" dirty="0" smtClean="0"/>
              <a:t>( </a:t>
            </a:r>
            <a:r>
              <a:rPr lang="ko-KR" altLang="en-US" dirty="0" smtClean="0"/>
              <a:t>누가 무엇을 언제까지 책임지고 실행 할 수 있는 가에 대한 입력 시스템 구축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시간 관리</a:t>
            </a:r>
            <a:r>
              <a:rPr lang="en-US" altLang="ko-KR" dirty="0" smtClean="0"/>
              <a:t>, (</a:t>
            </a:r>
            <a:r>
              <a:rPr lang="ko-KR" altLang="en-US" dirty="0" smtClean="0"/>
              <a:t>진행 상황 공유</a:t>
            </a:r>
            <a:r>
              <a:rPr lang="en-US" altLang="ko-KR" dirty="0" smtClean="0"/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사후 관리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회의록 자동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 평가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회의 평가 시스템 도입</a:t>
            </a:r>
            <a:r>
              <a:rPr lang="en-US" altLang="ko-KR" dirty="0" smtClean="0"/>
              <a:t>), Feed-back </a:t>
            </a:r>
            <a:r>
              <a:rPr lang="ko-KR" altLang="en-US" dirty="0" smtClean="0"/>
              <a:t>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회의 결과내용인 누가 무엇을 언제까지 책임지고 실행할 수 있도록 공식화 및 알림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회의 준비 도구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전자화된 회의 도구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회의</a:t>
            </a:r>
            <a:r>
              <a:rPr lang="ko-KR" altLang="en-US" baseline="0" dirty="0" smtClean="0"/>
              <a:t> 진행 보조 시스템 제공</a:t>
            </a:r>
            <a:endParaRPr lang="en-US" altLang="ko-KR" baseline="0" dirty="0" smtClean="0"/>
          </a:p>
          <a:p>
            <a:pPr lvl="1"/>
            <a:r>
              <a:rPr lang="ko-KR" altLang="en-US" baseline="0" dirty="0" smtClean="0"/>
              <a:t>회의 </a:t>
            </a:r>
            <a:r>
              <a:rPr lang="ko-KR" altLang="en-US" baseline="0" smtClean="0"/>
              <a:t>결과 자동 생성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10</a:t>
            </a:fld>
            <a:endParaRPr lang="de-DE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2162175" y="6408738"/>
            <a:ext cx="47847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sz="1000" noProof="1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" y="3433763"/>
            <a:ext cx="9151938" cy="25717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175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63600" y="3930650"/>
            <a:ext cx="7485063" cy="960438"/>
          </a:xfrm>
        </p:spPr>
        <p:txBody>
          <a:bodyPr anchor="t"/>
          <a:lstStyle>
            <a:lvl1pPr>
              <a:defRPr sz="3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de-DE" dirty="0" smtClean="0"/>
              <a:t>Titelmasterformat durch Klicken bearbeiten</a:t>
            </a:r>
          </a:p>
        </p:txBody>
      </p:sp>
      <p:sp>
        <p:nvSpPr>
          <p:cNvPr id="31755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863600" y="5122863"/>
            <a:ext cx="7510463" cy="8001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 b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3041FFF4-037E-442B-9EC4-6F875A0E8E9B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E01CCC6E-6588-4DB2-9E00-03D961983458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08775" y="119063"/>
            <a:ext cx="2130425" cy="5886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4325" y="119063"/>
            <a:ext cx="6242050" cy="5886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656762DD-901D-4D65-84EC-75CF6E093331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  <a:lvl3pPr>
              <a:buFont typeface="Arial" pitchFamily="34" charset="0"/>
              <a:buChar char="•"/>
              <a:defRPr/>
            </a:lvl3pPr>
            <a:lvl4pPr>
              <a:defRPr sz="1400"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A5DC1843-ACC6-4DA4-AA01-11F197B44782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5B2507C5-38C8-4889-872C-9D1E3CD9744A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4325" y="1614488"/>
            <a:ext cx="4186238" cy="439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2963" y="1614488"/>
            <a:ext cx="4186237" cy="439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07B8B66C-950B-4F24-B8B8-840D741A172B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81CB47FA-1F5C-432B-8B58-A72AB3C9FD3F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267B5E0F-8AC7-4D18-9B1A-2566AFBAF229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16FD28F2-B7D1-4055-9D53-73AE19729C35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7B5851CB-1B32-4A30-BF4A-4B525086E8B8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2EBD3D34-D762-4186-9F16-905988061820}" type="slidenum">
              <a:rPr lang="de-DE" altLang="ko-KR"/>
              <a:pPr/>
              <a:t>‹#›</a:t>
            </a:fld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gray">
          <a:xfrm>
            <a:off x="2162175" y="6408738"/>
            <a:ext cx="47847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sz="1000" noProof="1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14325" y="119063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Klicken Sie, um das Titelformat zu bearbeiten</a:t>
            </a:r>
          </a:p>
        </p:txBody>
      </p:sp>
      <p:sp>
        <p:nvSpPr>
          <p:cNvPr id="11269" name="Rectangle 1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19075" y="6408738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굴림" charset="-127"/>
              </a:defRPr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F9C3F368-3664-4D04-AF72-99976D1BCC38}" type="slidenum">
              <a:rPr lang="de-DE" altLang="ko-KR"/>
              <a:pPr/>
              <a:t>‹#›</a:t>
            </a:fld>
            <a:endParaRPr lang="de-DE" altLang="ko-KR"/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4325" y="1614488"/>
            <a:ext cx="85248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Klicken Sie, um die Formate des Vorlagentextes zu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>
    <p:fade/>
  </p:transition>
  <p:hf sldNum="0"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81000" indent="-188913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8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561975" indent="-1793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768350" indent="-2047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0509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15081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19653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24225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28797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noProof="1" smtClean="0"/>
              <a:t>오케스트라 </a:t>
            </a:r>
            <a:r>
              <a:rPr lang="en-US" altLang="ko-KR" sz="3000" noProof="1" smtClean="0"/>
              <a:t>(</a:t>
            </a:r>
            <a:r>
              <a:rPr lang="ko-KR" altLang="en-US" sz="3000" noProof="1" smtClean="0"/>
              <a:t>회의 진행 코칭 서비스</a:t>
            </a:r>
            <a:r>
              <a:rPr lang="en-US" altLang="ko-KR" sz="3000" noProof="1" smtClean="0"/>
              <a:t>)</a:t>
            </a:r>
            <a:r>
              <a:rPr lang="en-US" altLang="ko-KR" sz="4000" noProof="1" smtClean="0"/>
              <a:t/>
            </a:r>
            <a:br>
              <a:rPr lang="en-US" altLang="ko-KR" sz="4000" noProof="1" smtClean="0"/>
            </a:br>
            <a:r>
              <a:rPr lang="en-US" altLang="ko-KR" sz="4000" noProof="1"/>
              <a:t>	</a:t>
            </a:r>
            <a:endParaRPr lang="ko-KR" sz="2000" noProof="1"/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sz="2400" b="1" dirty="0" smtClean="0"/>
              <a:t>S-</a:t>
            </a:r>
            <a:r>
              <a:rPr lang="en-US" altLang="ko-KR" sz="2400" b="1" noProof="1" smtClean="0"/>
              <a:t>Symphony </a:t>
            </a:r>
            <a:r>
              <a:rPr lang="ko-KR" altLang="en-US" sz="2400" b="1" noProof="1" smtClean="0"/>
              <a:t>고동현</a:t>
            </a:r>
            <a:r>
              <a:rPr lang="en-US" altLang="ko-KR" sz="2400" b="1" noProof="1" smtClean="0"/>
              <a:t>, </a:t>
            </a:r>
            <a:r>
              <a:rPr lang="ko-KR" altLang="en-US" sz="2400" b="1" noProof="1" smtClean="0"/>
              <a:t>임종혁</a:t>
            </a:r>
            <a:r>
              <a:rPr lang="en-US" altLang="ko-KR" sz="2400" b="1" noProof="1" smtClean="0"/>
              <a:t>, </a:t>
            </a:r>
            <a:r>
              <a:rPr lang="ko-KR" altLang="en-US" sz="2400" b="1" noProof="1" smtClean="0"/>
              <a:t>정용기</a:t>
            </a:r>
            <a:endParaRPr lang="en-US" altLang="ko-KR" sz="2400" b="1" noProof="1"/>
          </a:p>
        </p:txBody>
      </p:sp>
    </p:spTree>
  </p:cSld>
  <p:clrMapOvr>
    <a:masterClrMapping/>
  </p:clrMapOvr>
  <p:transition spd="med" advTm="110636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솔루션 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9725" y="1652588"/>
            <a:ext cx="8524875" cy="43910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다이어그램 8"/>
          <p:cNvGraphicFramePr/>
          <p:nvPr/>
        </p:nvGraphicFramePr>
        <p:xfrm>
          <a:off x="344714" y="1344385"/>
          <a:ext cx="8548914" cy="4949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 advTm="76019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53440" y="4791084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Campfire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포지셔닝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11</a:t>
            </a:fld>
            <a:endParaRPr lang="de-DE" altLang="ko-KR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938318" y="1714500"/>
            <a:ext cx="0" cy="4311668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1938318" y="6026168"/>
            <a:ext cx="6072230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88460" y="60888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53079" y="2063602"/>
            <a:ext cx="1357322" cy="5000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Star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Facilitator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23021" y="3015466"/>
            <a:ext cx="1357322" cy="5000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Facilitator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자격증 소지자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96430" y="3381770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Docs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9051" y="183073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효율성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26572" y="4492307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Work</a:t>
            </a:r>
          </a:p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Flowy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265083" y="3684515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Zoho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88323" y="4017199"/>
            <a:ext cx="1358710" cy="9800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포스트잇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Ideacard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플립차트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화이트보드</a:t>
            </a:r>
            <a:endParaRPr lang="en-US" altLang="ko-KR" sz="1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51365" y="4177976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Mindjet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20097" y="2176138"/>
            <a:ext cx="1392360" cy="7657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en-US" altLang="ko-KR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1930411" y="5500912"/>
            <a:ext cx="1190167" cy="5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사용하지 않음</a:t>
            </a:r>
          </a:p>
        </p:txBody>
      </p:sp>
      <p:sp>
        <p:nvSpPr>
          <p:cNvPr id="18" name="오른쪽으로 구부러진 화살표 17"/>
          <p:cNvSpPr/>
          <p:nvPr/>
        </p:nvSpPr>
        <p:spPr bwMode="auto">
          <a:xfrm rot="10987134" flipH="1">
            <a:off x="1191734" y="2329819"/>
            <a:ext cx="805436" cy="3491616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 advTm="35849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경쟁사 분석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12</a:t>
            </a:fld>
            <a:endParaRPr lang="de-DE" altLang="ko-KR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438271" y="2260602"/>
          <a:ext cx="4622799" cy="3903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33"/>
                <a:gridCol w="1540933"/>
                <a:gridCol w="1540933"/>
              </a:tblGrid>
              <a:tr h="390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디스크 용량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비용 </a:t>
                      </a:r>
                      <a:r>
                        <a:rPr lang="en-US" altLang="ko-KR" sz="1600" dirty="0" smtClean="0"/>
                        <a:t>(USD)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비용 </a:t>
                      </a:r>
                      <a:r>
                        <a:rPr lang="en-US" altLang="ko-KR" sz="1600" dirty="0" smtClean="0"/>
                        <a:t>(KRW)</a:t>
                      </a:r>
                      <a:endParaRPr lang="ko-KR" altLang="en-US" sz="1600" dirty="0"/>
                    </a:p>
                  </a:txBody>
                  <a:tcPr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25GB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$2.49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2,712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100GB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$4.99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5,434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200GB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10,879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400GB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 smtClean="0"/>
                        <a:t>$19.99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21,769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1TB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$49.99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54,439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2TB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 smtClean="0"/>
                        <a:t>$99.99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108,889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4TB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$199.99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217,789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8TB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$399.99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435,589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16TB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 smtClean="0"/>
                        <a:t>$799.99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871,189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-118760" y="1550653"/>
            <a:ext cx="562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Google Docs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비용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월간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포인트가 16개인 별 25"/>
          <p:cNvSpPr/>
          <p:nvPr/>
        </p:nvSpPr>
        <p:spPr bwMode="auto">
          <a:xfrm>
            <a:off x="5287847" y="3872979"/>
            <a:ext cx="3730171" cy="2252132"/>
          </a:xfrm>
          <a:prstGeom prst="star16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한 기업당</a:t>
            </a:r>
            <a:endParaRPr lang="en-US" altLang="ko-KR" sz="3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연간</a:t>
            </a:r>
            <a:endParaRPr lang="en-US" altLang="ko-KR" sz="3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1,000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만원</a:t>
            </a:r>
            <a:endParaRPr lang="en-US" altLang="ko-KR" sz="3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967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경쟁사 분석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13</a:t>
            </a:fld>
            <a:endParaRPr lang="de-DE" altLang="ko-KR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216920" y="2717787"/>
          <a:ext cx="2509926" cy="246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462"/>
                <a:gridCol w="955063"/>
                <a:gridCol w="914401"/>
              </a:tblGrid>
              <a:tr h="390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인원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(USD)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(KRW)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13,068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19,602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26,136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aseline="0" dirty="0" smtClean="0"/>
                        <a:t>$35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38,115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$49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53,361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763668" y="2133999"/>
            <a:ext cx="341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Zoho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월간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995588" y="2717787"/>
          <a:ext cx="2854143" cy="207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88"/>
                <a:gridCol w="746235"/>
                <a:gridCol w="935420"/>
              </a:tblGrid>
              <a:tr h="390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인원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/</a:t>
                      </a:r>
                    </a:p>
                    <a:p>
                      <a:pPr algn="ctr" latinLnBrk="1"/>
                      <a:r>
                        <a:rPr lang="ko-KR" altLang="en-US" sz="1400" baseline="0" dirty="0" smtClean="0"/>
                        <a:t>디스크 용량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(USD)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(KRW)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12 / 1GB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13,068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25 / 3GB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26,136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60 / 10GB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$49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53,361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100 / 25GB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aseline="0" dirty="0" smtClean="0"/>
                        <a:t>$99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107,811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27733" y="2133999"/>
            <a:ext cx="35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Campfire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월간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23183" y="2717787"/>
          <a:ext cx="2569788" cy="2860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44"/>
                <a:gridCol w="913527"/>
                <a:gridCol w="1019417"/>
              </a:tblGrid>
              <a:tr h="390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인원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(USD)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비용 </a:t>
                      </a:r>
                      <a:r>
                        <a:rPr lang="en-US" altLang="ko-KR" sz="1400" dirty="0" smtClean="0"/>
                        <a:t>(KRW)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32,670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$150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163,350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$300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326,700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$750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816,750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$1,500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1,633,500 </a:t>
                      </a:r>
                    </a:p>
                  </a:txBody>
                  <a:tcPr marL="9525" marR="9525" marT="9525" marB="0" anchor="ctr"/>
                </a:tc>
              </a:tr>
              <a:tr h="39031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/>
                        <a:t>$3,000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3,267,000 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0711" y="2133999"/>
            <a:ext cx="277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Mindjet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월간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2871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 bwMode="auto">
          <a:xfrm>
            <a:off x="7670800" y="2260600"/>
            <a:ext cx="1346200" cy="41275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비즈니스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625" y="1804988"/>
            <a:ext cx="8524875" cy="4391025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534987" lvl="1" indent="-34290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>
            <a:spLocks noChangeArrowheads="1"/>
          </p:cNvSpPr>
          <p:nvPr/>
        </p:nvSpPr>
        <p:spPr bwMode="auto">
          <a:xfrm>
            <a:off x="1672977" y="1689100"/>
            <a:ext cx="5604123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05980" y="3021234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TextBox 8"/>
          <p:cNvSpPr txBox="1"/>
          <p:nvPr/>
        </p:nvSpPr>
        <p:spPr>
          <a:xfrm>
            <a:off x="1612493" y="2284760"/>
            <a:ext cx="400110" cy="8636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sz="14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1300" y="3182144"/>
            <a:ext cx="564952" cy="546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</a:t>
            </a:r>
            <a:endParaRPr lang="ko-KR" altLang="en-US" sz="1400" dirty="0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666410" y="3169444"/>
            <a:ext cx="2535237" cy="50405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iOS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APP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946822" y="3169445"/>
            <a:ext cx="2574377" cy="50405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Web Service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2493" y="3830340"/>
            <a:ext cx="400110" cy="74166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4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콘텐츠</a:t>
            </a:r>
            <a:endParaRPr lang="ko-KR" altLang="en-US" sz="14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2872" y="5114280"/>
            <a:ext cx="400110" cy="8636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시스템</a:t>
            </a:r>
            <a:endParaRPr lang="ko-KR" altLang="en-US" sz="14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5063402" y="4715948"/>
            <a:ext cx="999098" cy="5672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026096" y="4715948"/>
            <a:ext cx="936104" cy="5672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회의록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자동 작성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73456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결과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554304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그룹 정보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6193284" y="3926362"/>
            <a:ext cx="982216" cy="504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퍼실리테이터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002409" y="3926362"/>
            <a:ext cx="982216" cy="504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463880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066034" y="3926362"/>
            <a:ext cx="982216" cy="504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Ice Breaking</a:t>
            </a: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5129659" y="3926362"/>
            <a:ext cx="982216" cy="504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상황별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644728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테이션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1951484" y="4715948"/>
            <a:ext cx="936104" cy="5672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관리 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2988790" y="4715948"/>
            <a:ext cx="936104" cy="5672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실시간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동기화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모서리가 둥근 직사각형 48"/>
          <p:cNvSpPr>
            <a:spLocks noChangeArrowheads="1"/>
          </p:cNvSpPr>
          <p:nvPr/>
        </p:nvSpPr>
        <p:spPr bwMode="auto">
          <a:xfrm>
            <a:off x="101601" y="1689100"/>
            <a:ext cx="1219200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Supplier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139209" y="2592388"/>
            <a:ext cx="965691" cy="879475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개발자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139209" y="3848101"/>
            <a:ext cx="965691" cy="879475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139209" y="5103813"/>
            <a:ext cx="965691" cy="881062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협회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961004" y="2533650"/>
            <a:ext cx="791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회의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도구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1011804" y="38131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인적 자원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103879" y="43338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중개 서비스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모서리가 둥근 직사각형 73"/>
          <p:cNvSpPr>
            <a:spLocks noChangeArrowheads="1"/>
          </p:cNvSpPr>
          <p:nvPr/>
        </p:nvSpPr>
        <p:spPr bwMode="auto">
          <a:xfrm>
            <a:off x="7635875" y="1689100"/>
            <a:ext cx="1419225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Customer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7740646" y="3938588"/>
            <a:ext cx="1204913" cy="9382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학생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7740646" y="2719388"/>
            <a:ext cx="1204913" cy="9382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기업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7715246" y="5157788"/>
            <a:ext cx="1204913" cy="9382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비영리 단체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1011804" y="3117850"/>
            <a:ext cx="727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마켓 제공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1000125" y="50831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인적 자원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117600" y="56292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중개 서비스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212580" y="3689350"/>
            <a:ext cx="438811" cy="158750"/>
            <a:chOff x="7110979" y="2889250"/>
            <a:chExt cx="552450" cy="171450"/>
          </a:xfrm>
        </p:grpSpPr>
        <p:cxnSp>
          <p:nvCxnSpPr>
            <p:cNvPr id="94" name="직선 화살표 연결선 93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직선 화살표 연결선 94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7107804" y="32670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서비스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7161779" y="38639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서비스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이용료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082404" y="45116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퍼실리테이터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7174479" y="51339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중개 수수료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283032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192608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기획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938784" y="3926362"/>
            <a:ext cx="982216" cy="504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기법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1953892" y="5372100"/>
            <a:ext cx="5208908" cy="977900"/>
            <a:chOff x="1737992" y="5334000"/>
            <a:chExt cx="5208908" cy="977900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1737992" y="5334000"/>
              <a:ext cx="5208908" cy="9779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회의 도구 </a:t>
              </a:r>
              <a:r>
                <a:rPr lang="en-US" altLang="ko-KR" sz="13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Module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 bwMode="auto">
            <a:xfrm>
              <a:off x="3871126" y="5717806"/>
              <a:ext cx="918716" cy="4879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ko-KR" altLang="en-US" sz="1200" b="1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포스트잇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1896501" y="5717806"/>
              <a:ext cx="875983" cy="48799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리스트</a:t>
              </a:r>
              <a:endParaRPr lang="en-US" altLang="ko-KR" sz="13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도구</a:t>
              </a:r>
              <a:endParaRPr lang="en-US" altLang="ko-KR" sz="13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4879805" y="5717806"/>
              <a:ext cx="918716" cy="4879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투표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도구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모서리가 둥근 직사각형 103"/>
            <p:cNvSpPr/>
            <p:nvPr/>
          </p:nvSpPr>
          <p:spPr bwMode="auto">
            <a:xfrm>
              <a:off x="2862447" y="5717806"/>
              <a:ext cx="918716" cy="4879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화이트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보드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 bwMode="auto">
            <a:xfrm>
              <a:off x="5888484" y="5717806"/>
              <a:ext cx="918716" cy="4879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마인드맵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6" name="모서리가 둥근 직사각형 105"/>
          <p:cNvSpPr/>
          <p:nvPr/>
        </p:nvSpPr>
        <p:spPr bwMode="auto">
          <a:xfrm>
            <a:off x="6163702" y="4715948"/>
            <a:ext cx="999098" cy="5672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상황별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7212580" y="4933950"/>
            <a:ext cx="438811" cy="158750"/>
            <a:chOff x="7110979" y="2889250"/>
            <a:chExt cx="552450" cy="171450"/>
          </a:xfrm>
        </p:grpSpPr>
        <p:cxnSp>
          <p:nvCxnSpPr>
            <p:cNvPr id="129" name="직선 화살표 연결선 128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0" name="직선 화살표 연결선 129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cxnSp>
        <p:nvCxnSpPr>
          <p:cNvPr id="143" name="직선 연결선 142"/>
          <p:cNvCxnSpPr/>
          <p:nvPr/>
        </p:nvCxnSpPr>
        <p:spPr bwMode="auto">
          <a:xfrm>
            <a:off x="1605980" y="3795934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44" name="직선 연결선 143"/>
          <p:cNvCxnSpPr/>
          <p:nvPr/>
        </p:nvCxnSpPr>
        <p:spPr bwMode="auto">
          <a:xfrm>
            <a:off x="1631380" y="4557934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1141980" y="2940050"/>
            <a:ext cx="438811" cy="158750"/>
            <a:chOff x="7110979" y="2889250"/>
            <a:chExt cx="552450" cy="171450"/>
          </a:xfrm>
        </p:grpSpPr>
        <p:cxnSp>
          <p:nvCxnSpPr>
            <p:cNvPr id="146" name="직선 화살표 연결선 145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직선 화살표 연결선 146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48" name="그룹 147"/>
          <p:cNvGrpSpPr/>
          <p:nvPr/>
        </p:nvGrpSpPr>
        <p:grpSpPr>
          <a:xfrm>
            <a:off x="1141980" y="4210050"/>
            <a:ext cx="438811" cy="158750"/>
            <a:chOff x="7110979" y="2889250"/>
            <a:chExt cx="552450" cy="171450"/>
          </a:xfrm>
        </p:grpSpPr>
        <p:cxnSp>
          <p:nvCxnSpPr>
            <p:cNvPr id="149" name="직선 화살표 연결선 148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0" name="직선 화살표 연결선 149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51" name="그룹 150"/>
          <p:cNvGrpSpPr/>
          <p:nvPr/>
        </p:nvGrpSpPr>
        <p:grpSpPr>
          <a:xfrm>
            <a:off x="1141980" y="5480050"/>
            <a:ext cx="438811" cy="158750"/>
            <a:chOff x="7110979" y="2889250"/>
            <a:chExt cx="552450" cy="171450"/>
          </a:xfrm>
        </p:grpSpPr>
        <p:cxnSp>
          <p:nvCxnSpPr>
            <p:cNvPr id="152" name="직선 화살표 연결선 151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3" name="직선 화살표 연결선 152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</p:spTree>
  </p:cSld>
  <p:clrMapOvr>
    <a:masterClrMapping/>
  </p:clrMapOvr>
  <p:transition spd="med" advTm="11076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324" y="119063"/>
            <a:ext cx="8829675" cy="600075"/>
          </a:xfrm>
        </p:spPr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525" y="1855788"/>
            <a:ext cx="8524875" cy="4391025"/>
          </a:xfrm>
        </p:spPr>
        <p:txBody>
          <a:bodyPr/>
          <a:lstStyle/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marL="534987" lvl="1" indent="-34290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15</a:t>
            </a:fld>
            <a:endParaRPr lang="de-DE" altLang="ko-KR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497254" y="1527160"/>
            <a:ext cx="5143536" cy="11430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>
              <a:defRPr/>
            </a:pPr>
            <a:r>
              <a:rPr lang="en-US" altLang="ko-KR" b="1" dirty="0" smtClean="0">
                <a:latin typeface="+mn-ea"/>
              </a:rPr>
              <a:t>Web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425552" y="5527688"/>
            <a:ext cx="7286676" cy="9286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>
              <a:defRPr/>
            </a:pPr>
            <a:r>
              <a:rPr lang="en-US" altLang="ko-KR" b="1" dirty="0" err="1" smtClean="0">
                <a:latin typeface="+mn-ea"/>
              </a:rPr>
              <a:t>Redis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354114" y="1527160"/>
            <a:ext cx="2000264" cy="11430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>
              <a:defRPr/>
            </a:pPr>
            <a:r>
              <a:rPr lang="en-US" altLang="ko-KR" b="1" dirty="0" smtClean="0">
                <a:latin typeface="+mn-ea"/>
              </a:rPr>
              <a:t>Mobile</a:t>
            </a:r>
          </a:p>
          <a:p>
            <a:pPr>
              <a:defRPr/>
            </a:pPr>
            <a:endParaRPr lang="en-US" altLang="ko-KR" b="1" dirty="0" smtClean="0">
              <a:latin typeface="+mn-ea"/>
            </a:endParaRPr>
          </a:p>
          <a:p>
            <a:pPr>
              <a:defRPr/>
            </a:pPr>
            <a:endParaRPr lang="ko-KR" altLang="en-US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3497254" y="2813044"/>
            <a:ext cx="3000396" cy="9286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>
              <a:defRPr/>
            </a:pPr>
            <a:r>
              <a:rPr lang="en-US" altLang="ko-KR" b="1" dirty="0" smtClean="0">
                <a:latin typeface="+mn-ea"/>
              </a:rPr>
              <a:t>Proxy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425552" y="3884614"/>
            <a:ext cx="7286676" cy="14287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>
              <a:defRPr/>
            </a:pPr>
            <a:r>
              <a:rPr lang="en-US" altLang="ko-KR" b="1" dirty="0" smtClean="0">
                <a:latin typeface="+mn-ea"/>
              </a:rPr>
              <a:t>Node.js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11" name="Picture 3" descr="C:\Users\godong\Downloads\1361087378_i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7716" y="5599126"/>
            <a:ext cx="571504" cy="571504"/>
          </a:xfrm>
          <a:prstGeom prst="rect">
            <a:avLst/>
          </a:prstGeom>
          <a:noFill/>
        </p:spPr>
      </p:pic>
      <p:pic>
        <p:nvPicPr>
          <p:cNvPr id="12" name="Picture 3" descr="C:\Users\godong\Downloads\1361087378_i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6047" y="5599126"/>
            <a:ext cx="571504" cy="571504"/>
          </a:xfrm>
          <a:prstGeom prst="rect">
            <a:avLst/>
          </a:prstGeom>
          <a:noFill/>
        </p:spPr>
      </p:pic>
      <p:pic>
        <p:nvPicPr>
          <p:cNvPr id="13" name="Picture 3" descr="C:\Users\godong\Downloads\1361087378_i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4378" y="5599126"/>
            <a:ext cx="571504" cy="57150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038464" y="6087050"/>
            <a:ext cx="121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Data DB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6314" y="6087050"/>
            <a:ext cx="137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User DB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4964" y="6087050"/>
            <a:ext cx="14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Group DB</a:t>
            </a:r>
            <a:endParaRPr lang="ko-KR" altLang="en-US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639866" y="1955788"/>
            <a:ext cx="1500198" cy="2678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Android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426212" y="1741474"/>
            <a:ext cx="2000264" cy="78581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711568" y="4098928"/>
            <a:ext cx="2643206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express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711568" y="4702629"/>
            <a:ext cx="4572032" cy="4644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node_redis</a:t>
            </a:r>
            <a:endParaRPr lang="en-US" altLang="ko-KR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711964" y="4098928"/>
            <a:ext cx="1571636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Socket.io</a:t>
            </a:r>
          </a:p>
        </p:txBody>
      </p:sp>
      <p:sp>
        <p:nvSpPr>
          <p:cNvPr id="23" name="왼쪽/오른쪽 화살표 22"/>
          <p:cNvSpPr/>
          <p:nvPr/>
        </p:nvSpPr>
        <p:spPr>
          <a:xfrm rot="16200000">
            <a:off x="4818858" y="3634582"/>
            <a:ext cx="428626" cy="500066"/>
          </a:xfrm>
          <a:prstGeom prst="leftRightArrow">
            <a:avLst>
              <a:gd name="adj1" fmla="val 50000"/>
              <a:gd name="adj2" fmla="val 28120"/>
            </a:avLst>
          </a:prstGeom>
          <a:solidFill>
            <a:srgbClr val="33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425948" y="3027358"/>
            <a:ext cx="1857388" cy="5715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b="1" dirty="0" err="1" smtClean="0">
                <a:latin typeface="+mn-ea"/>
              </a:rPr>
              <a:t>Nginx</a:t>
            </a:r>
            <a:endParaRPr lang="en-US" altLang="ko-KR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639866" y="2312978"/>
            <a:ext cx="1500198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iOS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638" y="1854746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Client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638" y="3031092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Proxy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638" y="4367218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Server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637" y="5771136"/>
            <a:ext cx="144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Database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6640526" y="2136764"/>
            <a:ext cx="1571636" cy="3270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Socket.io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283072" y="1812912"/>
            <a:ext cx="1857388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b="1" dirty="0" err="1" smtClean="0">
                <a:latin typeface="+mn-ea"/>
              </a:rPr>
              <a:t>Javascript</a:t>
            </a:r>
            <a:endParaRPr lang="en-US" altLang="ko-KR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왼쪽/오른쪽 화살표 32"/>
          <p:cNvSpPr/>
          <p:nvPr/>
        </p:nvSpPr>
        <p:spPr>
          <a:xfrm rot="5400000">
            <a:off x="1735036" y="2908214"/>
            <a:ext cx="1214446" cy="738354"/>
          </a:xfrm>
          <a:prstGeom prst="leftRightArrow">
            <a:avLst>
              <a:gd name="adj1" fmla="val 50000"/>
              <a:gd name="adj2" fmla="val 28120"/>
            </a:avLst>
          </a:prstGeom>
          <a:solidFill>
            <a:srgbClr val="33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/오른쪽 화살표 33"/>
          <p:cNvSpPr/>
          <p:nvPr/>
        </p:nvSpPr>
        <p:spPr>
          <a:xfrm rot="16200000">
            <a:off x="4854576" y="5170498"/>
            <a:ext cx="357190" cy="500066"/>
          </a:xfrm>
          <a:prstGeom prst="leftRightArrow">
            <a:avLst>
              <a:gd name="adj1" fmla="val 50000"/>
              <a:gd name="adj2" fmla="val 28120"/>
            </a:avLst>
          </a:prstGeom>
          <a:solidFill>
            <a:srgbClr val="33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16"/>
          <p:cNvSpPr/>
          <p:nvPr/>
        </p:nvSpPr>
        <p:spPr>
          <a:xfrm>
            <a:off x="6354774" y="4170366"/>
            <a:ext cx="357190" cy="357190"/>
          </a:xfrm>
          <a:prstGeom prst="leftRightArrow">
            <a:avLst>
              <a:gd name="adj1" fmla="val 50000"/>
              <a:gd name="adj2" fmla="val 28120"/>
            </a:avLst>
          </a:prstGeom>
          <a:solidFill>
            <a:srgbClr val="33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6706329" y="2932819"/>
            <a:ext cx="1574808" cy="738354"/>
          </a:xfrm>
          <a:prstGeom prst="leftRightArrow">
            <a:avLst>
              <a:gd name="adj1" fmla="val 50000"/>
              <a:gd name="adj2" fmla="val 28120"/>
            </a:avLst>
          </a:prstGeom>
          <a:solidFill>
            <a:srgbClr val="33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Tm="23806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65" y="1260475"/>
            <a:ext cx="4503736" cy="516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계획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16</a:t>
            </a:fld>
            <a:endParaRPr lang="de-DE" altLang="ko-KR"/>
          </a:p>
        </p:txBody>
      </p:sp>
      <p:sp>
        <p:nvSpPr>
          <p:cNvPr id="7" name="직사각형 6"/>
          <p:cNvSpPr/>
          <p:nvPr/>
        </p:nvSpPr>
        <p:spPr bwMode="auto">
          <a:xfrm>
            <a:off x="2108200" y="1511300"/>
            <a:ext cx="1181100" cy="4902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설명선 1 11"/>
          <p:cNvSpPr/>
          <p:nvPr/>
        </p:nvSpPr>
        <p:spPr bwMode="auto">
          <a:xfrm>
            <a:off x="5484210" y="1790699"/>
            <a:ext cx="2808452" cy="3065080"/>
          </a:xfrm>
          <a:prstGeom prst="borderCallout1">
            <a:avLst>
              <a:gd name="adj1" fmla="val 20582"/>
              <a:gd name="adj2" fmla="val -2911"/>
              <a:gd name="adj3" fmla="val 69728"/>
              <a:gd name="adj4" fmla="val -7808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시장조사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Web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서비스 기획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Android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서비스 기획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서버 환경 구축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진행 중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Back-end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Web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서비스 개발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Android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서비스 개발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5335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Main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17</a:t>
            </a:fld>
            <a:endParaRPr lang="de-DE" altLang="ko-KR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364" name="Picture 4" descr="https://trello-attachments.s3.amazonaws.com/50c3fec288a2ecf930005799/51394ec27263b3283700217e/7ed27a01ecf0da03fe58ba115df1d07c/%E1%84%89%E1%85%B3%E1%84%8F%E1%85%B3%E1%84%85%E1%85%B5%E1%86%AB%E1%84%89%E1%85%A3%E1%86%BA_2013-03-08_%E1%84%8B%E1%85%A9%E1%84%8C%E1%85%A5%E1%86%AB_11.40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84" y="1688417"/>
            <a:ext cx="8972700" cy="4044725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11544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빠른 시작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630645"/>
            <a:ext cx="810869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571472" y="1630645"/>
            <a:ext cx="1571636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108" y="1630645"/>
            <a:ext cx="6429420" cy="2143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29520" y="1630645"/>
            <a:ext cx="1143008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임종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72330" y="1630645"/>
            <a:ext cx="357190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latin typeface="맑은 고딕" pitchFamily="50" charset="-127"/>
                <a:ea typeface="맑은 고딕" pitchFamily="50" charset="-127"/>
              </a:rPr>
              <a:t>사진</a:t>
            </a:r>
            <a:endParaRPr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병합 10"/>
          <p:cNvSpPr/>
          <p:nvPr/>
        </p:nvSpPr>
        <p:spPr>
          <a:xfrm>
            <a:off x="8358214" y="1702083"/>
            <a:ext cx="142876" cy="7143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0034" y="2273587"/>
            <a:ext cx="1714512" cy="4286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빠른 시작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034" y="2702215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기획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34" y="3130843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목록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034" y="3559471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그룹 정보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034" y="3988099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1987835"/>
            <a:ext cx="3143272" cy="27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3570" y="1987835"/>
            <a:ext cx="2786082" cy="40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4845355"/>
            <a:ext cx="6215106" cy="155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714612" y="1916397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달력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4810" y="4916793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회의 관련 차트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5008" y="1916397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회의 리스트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설명선 1 34"/>
          <p:cNvSpPr/>
          <p:nvPr/>
        </p:nvSpPr>
        <p:spPr>
          <a:xfrm>
            <a:off x="2500298" y="2487901"/>
            <a:ext cx="5429288" cy="2643206"/>
          </a:xfrm>
          <a:prstGeom prst="borderCallout1">
            <a:avLst>
              <a:gd name="adj1" fmla="val 20051"/>
              <a:gd name="adj2" fmla="val -1378"/>
              <a:gd name="adj3" fmla="val 172"/>
              <a:gd name="adj4" fmla="val -11710"/>
            </a:avLst>
          </a:prstGeom>
          <a:solidFill>
            <a:srgbClr val="99CCFF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 도구 선택해서 회의 시작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00496" y="4130975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투표 도구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86380" y="3130843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마인드맵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1464" y="4121443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화이트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714612" y="3130843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리스트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000496" y="3130843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포스트잇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86380" y="4130975"/>
            <a:ext cx="1143008" cy="78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오기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571868" y="3130843"/>
            <a:ext cx="285752" cy="28575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857752" y="3130843"/>
            <a:ext cx="285752" cy="28575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143636" y="3130843"/>
            <a:ext cx="285752" cy="28575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857752" y="4130975"/>
            <a:ext cx="285752" cy="28575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568720" y="4121443"/>
            <a:ext cx="285752" cy="28575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86050" y="3202281"/>
            <a:ext cx="142876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1934" y="3202281"/>
            <a:ext cx="142876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57818" y="3202281"/>
            <a:ext cx="142876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82902" y="4192881"/>
            <a:ext cx="142876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71934" y="4202413"/>
            <a:ext cx="142876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72264" y="4130975"/>
            <a:ext cx="1143008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최근 회의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572264" y="4559603"/>
            <a:ext cx="1143008" cy="35719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시작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1108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회의 기획</a:t>
            </a:r>
            <a:endParaRPr lang="ko-KR" altLang="en-US" dirty="0"/>
          </a:p>
        </p:txBody>
      </p:sp>
      <p:grpSp>
        <p:nvGrpSpPr>
          <p:cNvPr id="3" name="그룹 21"/>
          <p:cNvGrpSpPr/>
          <p:nvPr/>
        </p:nvGrpSpPr>
        <p:grpSpPr>
          <a:xfrm>
            <a:off x="500034" y="1620969"/>
            <a:ext cx="8108692" cy="4786346"/>
            <a:chOff x="500034" y="1357298"/>
            <a:chExt cx="8108692" cy="47863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357298"/>
              <a:ext cx="8108692" cy="4714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571472" y="1357298"/>
              <a:ext cx="1571636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로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고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3108" y="1357298"/>
              <a:ext cx="6429420" cy="2143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29520" y="1357298"/>
              <a:ext cx="1143008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임종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혁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72330" y="1357298"/>
              <a:ext cx="357190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latin typeface="맑은 고딕" pitchFamily="50" charset="-127"/>
                  <a:ea typeface="맑은 고딕" pitchFamily="50" charset="-127"/>
                </a:rPr>
                <a:t>사진</a:t>
              </a:r>
              <a:endParaRPr lang="ko-KR" altLang="en-US" sz="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순서도: 병합 10"/>
            <p:cNvSpPr/>
            <p:nvPr/>
          </p:nvSpPr>
          <p:spPr>
            <a:xfrm>
              <a:off x="8358214" y="1428736"/>
              <a:ext cx="142876" cy="71438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034" y="2000240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빠른 시작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0034" y="2428868"/>
              <a:ext cx="1714512" cy="42862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기획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0034" y="2857496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목록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0034" y="3286124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그룹 정보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0034" y="3714752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도움말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85984" y="1643050"/>
              <a:ext cx="6286544" cy="450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428992" y="204959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아이디어 발상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28992" y="276397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신규 사업 기획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28992" y="347835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생산성 향상을 위한 회의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28992" y="419273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비전 수립을 위한 회의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28992" y="490711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해결을 위한 회의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8992" y="5621497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Custom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5787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Trend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2</a:t>
            </a:fld>
            <a:endParaRPr lang="de-DE" altLang="ko-K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112" y="1740778"/>
            <a:ext cx="5793752" cy="44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내용 개체 틀 3"/>
          <p:cNvGraphicFramePr>
            <a:graphicFrameLocks noGrp="1"/>
          </p:cNvGraphicFramePr>
          <p:nvPr/>
        </p:nvGraphicFramePr>
        <p:xfrm>
          <a:off x="4855706" y="2767210"/>
          <a:ext cx="5275267" cy="2377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60539" y="5899795"/>
            <a:ext cx="2963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김창훈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멘토님과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12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시간 연속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멘토링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146799" y="1920467"/>
            <a:ext cx="2675467" cy="829733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교집합 부분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성공 가능성이 높음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개인 관심사 반영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모티베이션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높음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3)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최신트렌드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반영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 bwMode="auto">
          <a:xfrm flipH="1">
            <a:off x="7484534" y="2750200"/>
            <a:ext cx="1066799" cy="13546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</p:spTree>
  </p:cSld>
  <p:clrMapOvr>
    <a:masterClrMapping/>
  </p:clrMapOvr>
  <p:transition spd="med" advTm="17379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회의 기획</a:t>
            </a:r>
            <a:endParaRPr lang="ko-KR" altLang="en-US" dirty="0"/>
          </a:p>
        </p:txBody>
      </p:sp>
      <p:grpSp>
        <p:nvGrpSpPr>
          <p:cNvPr id="3" name="그룹 21"/>
          <p:cNvGrpSpPr/>
          <p:nvPr/>
        </p:nvGrpSpPr>
        <p:grpSpPr>
          <a:xfrm>
            <a:off x="500034" y="1628226"/>
            <a:ext cx="8108692" cy="4786346"/>
            <a:chOff x="500034" y="1357298"/>
            <a:chExt cx="8108692" cy="47863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357298"/>
              <a:ext cx="8108692" cy="4714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571472" y="1357298"/>
              <a:ext cx="1571636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로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고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3108" y="1357298"/>
              <a:ext cx="6429420" cy="2143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29520" y="1357298"/>
              <a:ext cx="1143008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임종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혁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72330" y="1357298"/>
              <a:ext cx="357190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latin typeface="맑은 고딕" pitchFamily="50" charset="-127"/>
                  <a:ea typeface="맑은 고딕" pitchFamily="50" charset="-127"/>
                </a:rPr>
                <a:t>사진</a:t>
              </a:r>
              <a:endParaRPr lang="ko-KR" altLang="en-US" sz="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순서도: 병합 10"/>
            <p:cNvSpPr/>
            <p:nvPr/>
          </p:nvSpPr>
          <p:spPr>
            <a:xfrm>
              <a:off x="8358214" y="1428736"/>
              <a:ext cx="142876" cy="71438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034" y="2000240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빠른 시작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0034" y="2428868"/>
              <a:ext cx="1714512" cy="42862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기획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0034" y="2857496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목록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0034" y="3286124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그룹 정보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0034" y="3714752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도움말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85984" y="1643050"/>
              <a:ext cx="6286544" cy="450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380273" y="5536202"/>
            <a:ext cx="1977941" cy="6926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 만들기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96370" y="2128292"/>
            <a:ext cx="1428760" cy="22145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Ice Breaking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955023" y="2128292"/>
            <a:ext cx="1428760" cy="22145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아이디어 발상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13676" y="2128292"/>
            <a:ext cx="1428760" cy="22145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아이디어 수렴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72330" y="2128292"/>
            <a:ext cx="1428760" cy="22145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아이디어 정리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28860" y="4557184"/>
            <a:ext cx="3714776" cy="17859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세부 옵션들 설정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14612" y="5057250"/>
            <a:ext cx="1500198" cy="50006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발언시간</a:t>
            </a:r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14612" y="5700192"/>
            <a:ext cx="1500198" cy="50006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벌점 설정</a:t>
            </a:r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57686" y="5700192"/>
            <a:ext cx="1500198" cy="50006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기타 설정들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357686" y="5057250"/>
            <a:ext cx="1500198" cy="50006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참가인원 설정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22"/>
          <p:cNvGrpSpPr/>
          <p:nvPr/>
        </p:nvGrpSpPr>
        <p:grpSpPr>
          <a:xfrm>
            <a:off x="8143900" y="2199730"/>
            <a:ext cx="285752" cy="285752"/>
            <a:chOff x="4283968" y="1628800"/>
            <a:chExt cx="357190" cy="357190"/>
          </a:xfrm>
        </p:grpSpPr>
        <p:sp>
          <p:nvSpPr>
            <p:cNvPr id="39" name="타원 38"/>
            <p:cNvSpPr/>
            <p:nvPr/>
          </p:nvSpPr>
          <p:spPr>
            <a:xfrm>
              <a:off x="4283968" y="1628800"/>
              <a:ext cx="357190" cy="357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372601" y="1756191"/>
              <a:ext cx="182774" cy="110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380274" y="4771498"/>
            <a:ext cx="936104" cy="6926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22110" y="4771498"/>
            <a:ext cx="936104" cy="6926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설명선 2 51"/>
          <p:cNvSpPr/>
          <p:nvPr/>
        </p:nvSpPr>
        <p:spPr>
          <a:xfrm flipH="1">
            <a:off x="50800" y="4509556"/>
            <a:ext cx="2428892" cy="1071570"/>
          </a:xfrm>
          <a:prstGeom prst="borderCallout2">
            <a:avLst>
              <a:gd name="adj1" fmla="val 20610"/>
              <a:gd name="adj2" fmla="val -26"/>
              <a:gd name="adj3" fmla="val 20610"/>
              <a:gd name="adj4" fmla="val -11821"/>
              <a:gd name="adj5" fmla="val -32305"/>
              <a:gd name="adj6" fmla="val -258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추가나 수정 가능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Cutom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에서는 빈 박스 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형태로 </a:t>
            </a:r>
            <a:r>
              <a:rPr lang="ko-KR" altLang="en-US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퍼실리테이터가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만드는 것 가능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22"/>
          <p:cNvGrpSpPr/>
          <p:nvPr/>
        </p:nvGrpSpPr>
        <p:grpSpPr>
          <a:xfrm>
            <a:off x="6572264" y="2199730"/>
            <a:ext cx="285752" cy="285752"/>
            <a:chOff x="4283968" y="1628800"/>
            <a:chExt cx="357190" cy="357190"/>
          </a:xfrm>
        </p:grpSpPr>
        <p:sp>
          <p:nvSpPr>
            <p:cNvPr id="54" name="타원 53"/>
            <p:cNvSpPr/>
            <p:nvPr/>
          </p:nvSpPr>
          <p:spPr>
            <a:xfrm>
              <a:off x="4283968" y="1628800"/>
              <a:ext cx="357190" cy="357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372601" y="1756191"/>
              <a:ext cx="182774" cy="110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5000628" y="2199730"/>
            <a:ext cx="285752" cy="285752"/>
            <a:chOff x="4283968" y="1628800"/>
            <a:chExt cx="357190" cy="357190"/>
          </a:xfrm>
        </p:grpSpPr>
        <p:sp>
          <p:nvSpPr>
            <p:cNvPr id="57" name="타원 56"/>
            <p:cNvSpPr/>
            <p:nvPr/>
          </p:nvSpPr>
          <p:spPr>
            <a:xfrm>
              <a:off x="4283968" y="1628800"/>
              <a:ext cx="357190" cy="357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372601" y="1756191"/>
              <a:ext cx="182774" cy="110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" name="그룹 22"/>
          <p:cNvGrpSpPr/>
          <p:nvPr/>
        </p:nvGrpSpPr>
        <p:grpSpPr>
          <a:xfrm>
            <a:off x="3428992" y="2199730"/>
            <a:ext cx="285752" cy="285752"/>
            <a:chOff x="4283968" y="1628800"/>
            <a:chExt cx="357190" cy="357190"/>
          </a:xfrm>
        </p:grpSpPr>
        <p:sp>
          <p:nvSpPr>
            <p:cNvPr id="60" name="타원 59"/>
            <p:cNvSpPr/>
            <p:nvPr/>
          </p:nvSpPr>
          <p:spPr>
            <a:xfrm>
              <a:off x="4283968" y="1628800"/>
              <a:ext cx="357190" cy="357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372601" y="1756191"/>
              <a:ext cx="182774" cy="110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1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0935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회의 진행 중</a:t>
            </a:r>
            <a:endParaRPr lang="ko-KR" altLang="en-US" dirty="0"/>
          </a:p>
        </p:txBody>
      </p:sp>
      <p:grpSp>
        <p:nvGrpSpPr>
          <p:cNvPr id="3" name="그룹 21"/>
          <p:cNvGrpSpPr/>
          <p:nvPr/>
        </p:nvGrpSpPr>
        <p:grpSpPr>
          <a:xfrm>
            <a:off x="464456" y="1620969"/>
            <a:ext cx="8144270" cy="4786346"/>
            <a:chOff x="464456" y="1357298"/>
            <a:chExt cx="8144270" cy="47863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357298"/>
              <a:ext cx="8108692" cy="4714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571472" y="1357298"/>
              <a:ext cx="1571636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로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고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3108" y="1357298"/>
              <a:ext cx="6429420" cy="2143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29520" y="1357298"/>
              <a:ext cx="1143008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임종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혁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72330" y="1357298"/>
              <a:ext cx="357190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latin typeface="맑은 고딕" pitchFamily="50" charset="-127"/>
                  <a:ea typeface="맑은 고딕" pitchFamily="50" charset="-127"/>
                </a:rPr>
                <a:t>사진</a:t>
              </a:r>
              <a:endParaRPr lang="ko-KR" altLang="en-US" sz="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순서도: 병합 10"/>
            <p:cNvSpPr/>
            <p:nvPr/>
          </p:nvSpPr>
          <p:spPr>
            <a:xfrm>
              <a:off x="8358214" y="1428736"/>
              <a:ext cx="142876" cy="71438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034" y="2000240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빠른 시작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0034" y="2428868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기획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0034" y="2857496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목록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0034" y="3286124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그룹 정보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0034" y="3714752"/>
              <a:ext cx="1714512" cy="42862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도움말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456" y="1643050"/>
              <a:ext cx="8108071" cy="450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3075" y="1906721"/>
            <a:ext cx="2101769" cy="456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13" y="2121035"/>
            <a:ext cx="4964941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2285984" y="2049597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리스트 도구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오각형 34"/>
          <p:cNvSpPr/>
          <p:nvPr/>
        </p:nvSpPr>
        <p:spPr>
          <a:xfrm>
            <a:off x="6413742" y="3406919"/>
            <a:ext cx="214314" cy="1071570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설명선 2 29"/>
          <p:cNvSpPr/>
          <p:nvPr/>
        </p:nvSpPr>
        <p:spPr>
          <a:xfrm flipH="1">
            <a:off x="3340100" y="5321459"/>
            <a:ext cx="2606686" cy="1071570"/>
          </a:xfrm>
          <a:prstGeom prst="borderCallout2">
            <a:avLst>
              <a:gd name="adj1" fmla="val 20610"/>
              <a:gd name="adj2" fmla="val -26"/>
              <a:gd name="adj3" fmla="val 21569"/>
              <a:gd name="adj4" fmla="val -6538"/>
              <a:gd name="adj5" fmla="val -118597"/>
              <a:gd name="adj6" fmla="val -208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참가자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회의 정보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탭으로 제공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사라지게</a:t>
            </a:r>
            <a:endParaRPr lang="en-US" altLang="ko-KR" sz="1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560459" y="2368243"/>
            <a:ext cx="580572" cy="49348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참가자</a:t>
            </a:r>
            <a:endParaRPr lang="en-US" altLang="ko-KR" sz="1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082974" y="2368243"/>
            <a:ext cx="580572" cy="49348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회의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도구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590975" y="2368243"/>
            <a:ext cx="580572" cy="49348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</a:t>
            </a:r>
            <a:endParaRPr lang="en-US" altLang="ko-KR" sz="1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세스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084462" y="2368243"/>
            <a:ext cx="507995" cy="49348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회의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663545" y="1903786"/>
            <a:ext cx="856341" cy="40640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회의종료</a:t>
            </a:r>
            <a:endParaRPr lang="en-US" altLang="ko-KR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510528" y="5864352"/>
            <a:ext cx="2060448" cy="5364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진행 가이드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595872" y="2121408"/>
            <a:ext cx="950976" cy="1706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시간 관리</a:t>
            </a:r>
            <a:endParaRPr kumimoji="0" lang="ko-KR" alt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2262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회의 결과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618550"/>
            <a:ext cx="810869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571472" y="1618550"/>
            <a:ext cx="1571636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108" y="1618550"/>
            <a:ext cx="6429420" cy="2143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29520" y="1618550"/>
            <a:ext cx="1143008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임종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72330" y="1618550"/>
            <a:ext cx="357190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latin typeface="맑은 고딕" pitchFamily="50" charset="-127"/>
                <a:ea typeface="맑은 고딕" pitchFamily="50" charset="-127"/>
              </a:rPr>
              <a:t>사진</a:t>
            </a:r>
            <a:endParaRPr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병합 10"/>
          <p:cNvSpPr/>
          <p:nvPr/>
        </p:nvSpPr>
        <p:spPr>
          <a:xfrm>
            <a:off x="8358214" y="1689988"/>
            <a:ext cx="142876" cy="7143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0034" y="2261492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빠른 시작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034" y="2690120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기획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34" y="3118748"/>
            <a:ext cx="1714512" cy="4286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목록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034" y="3547376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그룹 정보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034" y="3976004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5984" y="1904302"/>
            <a:ext cx="6286544" cy="450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3381860"/>
            <a:ext cx="6215106" cy="155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214810" y="3453298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회의 관련 차트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94149" y="1926530"/>
            <a:ext cx="6182194" cy="14552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 메타 데이터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회의주제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날짜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참가자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역할 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94149" y="4960015"/>
            <a:ext cx="6182194" cy="13536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회의 결과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buFontTx/>
              <a:buChar char="-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회의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도구별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결과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7207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정보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625807"/>
            <a:ext cx="810869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571472" y="1625807"/>
            <a:ext cx="1571636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108" y="1625807"/>
            <a:ext cx="6429420" cy="2143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29520" y="1625807"/>
            <a:ext cx="1143008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임종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72330" y="1625807"/>
            <a:ext cx="357190" cy="214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latin typeface="맑은 고딕" pitchFamily="50" charset="-127"/>
                <a:ea typeface="맑은 고딕" pitchFamily="50" charset="-127"/>
              </a:rPr>
              <a:t>사진</a:t>
            </a:r>
            <a:endParaRPr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병합 10"/>
          <p:cNvSpPr/>
          <p:nvPr/>
        </p:nvSpPr>
        <p:spPr>
          <a:xfrm>
            <a:off x="8358214" y="1697245"/>
            <a:ext cx="142876" cy="7143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0034" y="2268749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빠른 시작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034" y="2697377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기획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34" y="3126005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회의 목록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034" y="3554633"/>
            <a:ext cx="1714512" cy="4286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그룹 정보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034" y="3983261"/>
            <a:ext cx="1714512" cy="4286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4840517"/>
            <a:ext cx="6215106" cy="155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2256956" y="1868016"/>
            <a:ext cx="6286544" cy="450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1911559"/>
            <a:ext cx="2802213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5857884" y="1970855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그룹 멤버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3174" y="3853640"/>
            <a:ext cx="2857520" cy="248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714612" y="4042557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그룹 일정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14612" y="1911559"/>
            <a:ext cx="2714644" cy="209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2786050" y="1840121"/>
            <a:ext cx="2571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그룹 이름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그룹 관련 차트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805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도움말</a:t>
            </a:r>
            <a:endParaRPr lang="ko-KR" altLang="en-US" dirty="0"/>
          </a:p>
        </p:txBody>
      </p:sp>
      <p:grpSp>
        <p:nvGrpSpPr>
          <p:cNvPr id="3" name="그룹 21"/>
          <p:cNvGrpSpPr/>
          <p:nvPr/>
        </p:nvGrpSpPr>
        <p:grpSpPr>
          <a:xfrm>
            <a:off x="500034" y="1633064"/>
            <a:ext cx="8108692" cy="4786346"/>
            <a:chOff x="500034" y="1357298"/>
            <a:chExt cx="8108692" cy="47863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357298"/>
              <a:ext cx="8108692" cy="4714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571472" y="1357298"/>
              <a:ext cx="1571636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로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고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3108" y="1357298"/>
              <a:ext cx="6429420" cy="2143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29520" y="1357298"/>
              <a:ext cx="1143008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임종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혁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72330" y="1357298"/>
              <a:ext cx="357190" cy="214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latin typeface="맑은 고딕" pitchFamily="50" charset="-127"/>
                  <a:ea typeface="맑은 고딕" pitchFamily="50" charset="-127"/>
                </a:rPr>
                <a:t>사진</a:t>
              </a:r>
              <a:endParaRPr lang="ko-KR" altLang="en-US" sz="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순서도: 병합 10"/>
            <p:cNvSpPr/>
            <p:nvPr/>
          </p:nvSpPr>
          <p:spPr>
            <a:xfrm>
              <a:off x="8358214" y="1428736"/>
              <a:ext cx="142876" cy="71438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034" y="2000240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빠른 시작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0034" y="2428868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기획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0034" y="2857496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회의 목록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0034" y="3286124"/>
              <a:ext cx="1714512" cy="4286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그룹 정보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0034" y="3714752"/>
              <a:ext cx="1714512" cy="42862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도움말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85984" y="1643050"/>
              <a:ext cx="6286544" cy="450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310149" y="2347444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서비스 이용안내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10149" y="3061824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서비스 이용 데모 동영상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10149" y="3776204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퍼실리테이션이란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10149" y="4490584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진행 방법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149" y="5204964"/>
            <a:ext cx="3905057" cy="5715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주의 사항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</p:spPr>
        <p:txBody>
          <a:bodyPr/>
          <a:lstStyle/>
          <a:p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24</a:t>
            </a:fld>
            <a:endParaRPr lang="de-DE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6926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List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(Web)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25</a:t>
            </a:fld>
            <a:endParaRPr lang="de-DE" altLang="ko-K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" y="1746250"/>
            <a:ext cx="6628322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3229" y="3176590"/>
            <a:ext cx="4945671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 </a:t>
            </a:r>
            <a:r>
              <a:rPr lang="en-US" altLang="ko-KR" dirty="0" smtClean="0"/>
              <a:t>– List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(Android)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3596917" y="1770743"/>
            <a:ext cx="4888498" cy="42635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계층형으로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추가할 수 있는 리스트</a:t>
            </a:r>
            <a:endParaRPr kumimoji="0" lang="en-US" altLang="ko-KR" sz="18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각 리스트의 완료 버튼을 누르면 항목에 </a:t>
            </a:r>
            <a:r>
              <a:rPr kumimoji="0" lang="ko-KR" altLang="en-US" sz="18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취소선이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발생 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완료 상태 체크 박스</a:t>
            </a: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Bullet</a:t>
            </a: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을 누르면 하위 레벨로 진입</a:t>
            </a:r>
            <a:endParaRPr kumimoji="0" lang="en-US" altLang="ko-KR" sz="18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타이틀을 누르면 상위 레벨로 올라감</a:t>
            </a:r>
            <a:endParaRPr kumimoji="0" lang="ko-KR" altLang="en-US" sz="1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8" name="Picture 6" descr="https://trello-attachments.s3.amazonaws.com/50c3fec288a2ecf930005799/51394ec27263b3283700217e/8f0f3fd0f55b487fb6cd60a31c765145/list_module_for_app_de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309" y="1311798"/>
            <a:ext cx="2659591" cy="5031501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187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다이어그램 5"/>
          <p:cNvGraphicFramePr/>
          <p:nvPr/>
        </p:nvGraphicFramePr>
        <p:xfrm>
          <a:off x="393704" y="1464728"/>
          <a:ext cx="8381999" cy="494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 descr="C:\Users\godong\AppData\Local\Microsoft\Windows\Temporary Internet Files\Content.IE5\SFLGUV61\MP900422670[1]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81500" y="3797300"/>
            <a:ext cx="4051300" cy="2731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</a:t>
            </a:r>
            <a:r>
              <a:rPr lang="de-DE" altLang="ko-KR" smtClean="0">
                <a:latin typeface="맑은 고딕" pitchFamily="50" charset="-127"/>
                <a:ea typeface="맑은 고딕" pitchFamily="50" charset="-127"/>
              </a:rPr>
              <a:t> </a:t>
            </a:r>
            <a:fld id="{A5DC1843-ACC6-4DA4-AA01-11F197B44782}" type="slidenum">
              <a:rPr lang="de-DE" altLang="ko-KR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de-DE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7"/>
          <p:cNvSpPr>
            <a:spLocks noGrp="1"/>
          </p:cNvSpPr>
          <p:nvPr>
            <p:ph idx="1"/>
          </p:nvPr>
        </p:nvSpPr>
        <p:spPr>
          <a:xfrm>
            <a:off x="314325" y="1512888"/>
            <a:ext cx="8524875" cy="4391025"/>
          </a:xfrm>
        </p:spPr>
        <p:txBody>
          <a:bodyPr anchor="ctr"/>
          <a:lstStyle/>
          <a:p>
            <a:pPr algn="ctr">
              <a:buNone/>
            </a:pPr>
            <a:r>
              <a:rPr lang="en-US" altLang="ko-KR" sz="15000" dirty="0" smtClean="0"/>
              <a:t>Q &amp; A</a:t>
            </a:r>
            <a:endParaRPr lang="ko-KR" altLang="en-US" sz="150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 advTm="31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선정 과정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3</a:t>
            </a:fld>
            <a:endParaRPr lang="de-DE" altLang="ko-KR"/>
          </a:p>
        </p:txBody>
      </p:sp>
      <p:pic>
        <p:nvPicPr>
          <p:cNvPr id="6" name="Picture 2" descr="C:\Users\godong\Desktop\새 폴더\CAM003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41" y="1695691"/>
            <a:ext cx="1412804" cy="1059603"/>
          </a:xfrm>
          <a:prstGeom prst="rect">
            <a:avLst/>
          </a:prstGeom>
          <a:noFill/>
        </p:spPr>
      </p:pic>
      <p:pic>
        <p:nvPicPr>
          <p:cNvPr id="10" name="Picture 2" descr="C:\Users\godong\Desktop\새 폴더\CAM0037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9350" y="1695691"/>
            <a:ext cx="1246735" cy="935051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82690" y="1695691"/>
            <a:ext cx="1137729" cy="94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7024" y="1695691"/>
            <a:ext cx="1193128" cy="98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86757" y="1695691"/>
            <a:ext cx="1117030" cy="9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90392" y="1695691"/>
            <a:ext cx="1285737" cy="93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34690" y="2860914"/>
            <a:ext cx="1467090" cy="91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69630" y="2860914"/>
            <a:ext cx="1157513" cy="111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4993" y="2860914"/>
            <a:ext cx="1155866" cy="117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8709" y="2860914"/>
            <a:ext cx="1197383" cy="109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83944" y="2860914"/>
            <a:ext cx="1214887" cy="11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8877" y="4128919"/>
            <a:ext cx="874926" cy="120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31430" y="4128919"/>
            <a:ext cx="1143094" cy="105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12151" y="4128919"/>
            <a:ext cx="1298595" cy="102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48373" y="4128919"/>
            <a:ext cx="1275529" cy="105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61529" y="4128919"/>
            <a:ext cx="1323034" cy="102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522189" y="4128919"/>
            <a:ext cx="1325864" cy="104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61252" y="2860914"/>
            <a:ext cx="1405588" cy="94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28135" y="5858921"/>
            <a:ext cx="76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스마트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도구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를 아이디어로 선정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아래쪽 화살표 36"/>
          <p:cNvSpPr/>
          <p:nvPr/>
        </p:nvSpPr>
        <p:spPr bwMode="auto">
          <a:xfrm>
            <a:off x="3657602" y="5317066"/>
            <a:ext cx="1744132" cy="5588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 advTm="13697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퍼실리테이션이란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퍼실리테이션</a:t>
            </a:r>
            <a:r>
              <a:rPr lang="en-US" altLang="ko-KR" dirty="0" smtClean="0"/>
              <a:t>(Facilitation)</a:t>
            </a:r>
          </a:p>
          <a:p>
            <a:pPr lvl="1"/>
            <a:r>
              <a:rPr lang="ko-KR" altLang="en-US" b="1" dirty="0" smtClean="0"/>
              <a:t>중립적인 위치에서 집단 활동 프로세스에 관여하여 팀의 목적을 효율적으로 달성할 수 있도록 촉진하고 지원하는 행위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퍼실리테이션을</a:t>
            </a:r>
            <a:r>
              <a:rPr lang="ko-KR" altLang="en-US" dirty="0" smtClean="0"/>
              <a:t> 진행하는 사람 </a:t>
            </a:r>
            <a:r>
              <a:rPr lang="en-US" altLang="ko-KR" dirty="0" smtClean="0"/>
              <a:t>-&gt; </a:t>
            </a:r>
            <a:r>
              <a:rPr lang="ko-KR" altLang="en-US" b="1" dirty="0" err="1" smtClean="0"/>
              <a:t>퍼실리테이터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좁은 의미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회의를 효율적으로 진행하기 위한 활동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퍼실리테이터</a:t>
            </a:r>
            <a:r>
              <a:rPr lang="ko-KR" altLang="en-US" dirty="0" smtClean="0"/>
              <a:t> 역할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회의를 원활하게 운영하고 문제해결 및 의사결정 프로세스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넓은 의미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조직 내 혁신과제 등의 문제해결 과정을 촉진하는 활동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퍼실리테이터</a:t>
            </a:r>
            <a:r>
              <a:rPr lang="ko-KR" altLang="en-US" dirty="0" smtClean="0"/>
              <a:t> 역할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문제해결 활동을 지원하는 촉진자의 역할</a:t>
            </a:r>
            <a:endParaRPr lang="en-US" altLang="ko-KR" dirty="0" smtClean="0"/>
          </a:p>
          <a:p>
            <a:r>
              <a:rPr lang="ko-KR" altLang="en-US" dirty="0" err="1" smtClean="0"/>
              <a:t>퍼실리테이션의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구성원들의 참여와 기여 수준을 높여서 생산성을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회의의 효과 및 효율 향상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725487" lvl="2" indent="-342900">
              <a:buNone/>
            </a:pPr>
            <a:endParaRPr lang="en-US" altLang="ko-KR" dirty="0" smtClean="0"/>
          </a:p>
          <a:p>
            <a:pPr marL="725487" lvl="2" indent="-34290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534987" lvl="1" indent="-342900">
              <a:buNone/>
            </a:pP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4</a:t>
            </a:fld>
            <a:endParaRPr lang="de-DE" altLang="ko-KR"/>
          </a:p>
        </p:txBody>
      </p:sp>
    </p:spTree>
  </p:cSld>
  <p:clrMapOvr>
    <a:masterClrMapping/>
  </p:clrMapOvr>
  <p:transition spd="med" advTm="22823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 선정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개인 관심사 중 스마트 </a:t>
            </a:r>
            <a:r>
              <a:rPr lang="ko-KR" altLang="en-US" b="0" dirty="0" err="1" smtClean="0"/>
              <a:t>퍼실리테이션</a:t>
            </a:r>
            <a:r>
              <a:rPr lang="ko-KR" altLang="en-US" b="0" dirty="0" smtClean="0"/>
              <a:t> 도구를 아이디어로 선정</a:t>
            </a:r>
            <a:endParaRPr lang="en-US" altLang="ko-KR" b="0" dirty="0" smtClean="0"/>
          </a:p>
          <a:p>
            <a:r>
              <a:rPr lang="en-US" altLang="ko-KR" b="0" dirty="0" smtClean="0"/>
              <a:t>Deal </a:t>
            </a:r>
            <a:r>
              <a:rPr lang="en-US" altLang="ko-KR" b="0" dirty="0" smtClean="0"/>
              <a:t>Trend</a:t>
            </a:r>
            <a:r>
              <a:rPr lang="ko-KR" altLang="en-US" b="0" dirty="0" smtClean="0"/>
              <a:t> 중 </a:t>
            </a:r>
            <a:r>
              <a:rPr lang="ko-KR" altLang="en-US" b="0" kern="1200" dirty="0" smtClean="0"/>
              <a:t>협업 관련해서 </a:t>
            </a:r>
            <a:r>
              <a:rPr lang="en-US" altLang="ko-KR" b="0" kern="1200" dirty="0" err="1" smtClean="0"/>
              <a:t>VictorOps</a:t>
            </a:r>
            <a:r>
              <a:rPr lang="en-US" altLang="ko-KR" b="0" kern="1200" dirty="0" smtClean="0"/>
              <a:t> -&gt; USD $1.6M </a:t>
            </a:r>
            <a:r>
              <a:rPr lang="ko-KR" altLang="en-US" b="0" kern="1200" dirty="0" err="1" smtClean="0"/>
              <a:t>펀딩</a:t>
            </a:r>
            <a:endParaRPr lang="en-US" altLang="ko-KR" b="0" kern="1200" dirty="0" smtClean="0"/>
          </a:p>
          <a:p>
            <a:r>
              <a:rPr lang="en-US" altLang="ko-KR" b="0" dirty="0" smtClean="0"/>
              <a:t>Hot </a:t>
            </a:r>
            <a:r>
              <a:rPr lang="en-US" altLang="ko-KR" b="0" dirty="0" smtClean="0"/>
              <a:t>Trend </a:t>
            </a:r>
            <a:r>
              <a:rPr lang="ko-KR" altLang="en-US" b="0" dirty="0" smtClean="0"/>
              <a:t>중 </a:t>
            </a:r>
            <a:r>
              <a:rPr lang="en-US" altLang="ko-KR" b="0" dirty="0" smtClean="0"/>
              <a:t>‘</a:t>
            </a:r>
            <a:r>
              <a:rPr lang="ko-KR" altLang="en-US" b="0" dirty="0" smtClean="0"/>
              <a:t>전세계적 협업</a:t>
            </a:r>
            <a:r>
              <a:rPr lang="en-US" altLang="ko-KR" b="0" dirty="0" smtClean="0"/>
              <a:t>’ </a:t>
            </a:r>
            <a:r>
              <a:rPr lang="ko-KR" altLang="en-US" b="0" dirty="0" smtClean="0"/>
              <a:t>키워드 </a:t>
            </a:r>
            <a:endParaRPr lang="en-US" altLang="ko-KR" b="0" dirty="0" smtClean="0"/>
          </a:p>
          <a:p>
            <a:r>
              <a:rPr lang="ko-KR" altLang="en-US" b="0" dirty="0" smtClean="0"/>
              <a:t>개인 </a:t>
            </a:r>
            <a:r>
              <a:rPr lang="ko-KR" altLang="en-US" b="0" dirty="0" smtClean="0"/>
              <a:t>관심사 중 협업에 공통적으로 관심</a:t>
            </a:r>
            <a:endParaRPr lang="en-US" altLang="ko-KR" b="0" dirty="0" smtClean="0"/>
          </a:p>
          <a:p>
            <a:r>
              <a:rPr lang="ko-KR" altLang="en-US" b="0" kern="1200" dirty="0" smtClean="0"/>
              <a:t>협업이라는 </a:t>
            </a:r>
            <a:r>
              <a:rPr lang="ko-KR" altLang="en-US" b="0" kern="1200" dirty="0" smtClean="0"/>
              <a:t>카테고리에서 </a:t>
            </a:r>
            <a:r>
              <a:rPr lang="en-US" altLang="ko-KR" b="0" kern="1200" dirty="0" smtClean="0"/>
              <a:t>Trend</a:t>
            </a:r>
            <a:r>
              <a:rPr lang="ko-KR" altLang="en-US" b="0" kern="1200" dirty="0" smtClean="0"/>
              <a:t>에 적합하다고 판단</a:t>
            </a:r>
            <a:endParaRPr lang="en-US" altLang="ko-KR" b="0" kern="1200" dirty="0" smtClean="0"/>
          </a:p>
          <a:p>
            <a:r>
              <a:rPr lang="ko-KR" altLang="en-US" b="0" dirty="0" smtClean="0"/>
              <a:t>스마트 </a:t>
            </a:r>
            <a:r>
              <a:rPr lang="ko-KR" altLang="en-US" b="0" dirty="0" err="1" smtClean="0"/>
              <a:t>퍼실리테이션</a:t>
            </a:r>
            <a:r>
              <a:rPr lang="ko-KR" altLang="en-US" b="0" dirty="0" smtClean="0"/>
              <a:t> 도구를 프로젝트 주제로 선정</a:t>
            </a:r>
            <a:endParaRPr lang="en-US" altLang="ko-KR" b="0" dirty="0" smtClean="0"/>
          </a:p>
          <a:p>
            <a:r>
              <a:rPr lang="ko-KR" altLang="en-US" b="0" dirty="0" smtClean="0"/>
              <a:t>여러 번의 </a:t>
            </a:r>
            <a:r>
              <a:rPr lang="ko-KR" altLang="en-US" b="0" dirty="0" err="1" smtClean="0"/>
              <a:t>멘토링과</a:t>
            </a:r>
            <a:r>
              <a:rPr lang="ko-KR" altLang="en-US" b="0" dirty="0" smtClean="0"/>
              <a:t> 회의를 통해 스마트 </a:t>
            </a:r>
            <a:r>
              <a:rPr lang="ko-KR" altLang="en-US" b="0" dirty="0" err="1" smtClean="0"/>
              <a:t>퍼실리테이션</a:t>
            </a:r>
            <a:r>
              <a:rPr lang="ko-KR" altLang="en-US" b="0" dirty="0" smtClean="0"/>
              <a:t> 도구가 회의 진행 </a:t>
            </a:r>
            <a:r>
              <a:rPr lang="ko-KR" altLang="en-US" b="0" dirty="0" err="1" smtClean="0"/>
              <a:t>코칭</a:t>
            </a:r>
            <a:r>
              <a:rPr lang="ko-KR" altLang="en-US" b="0" dirty="0" smtClean="0"/>
              <a:t> 서비스로 진화</a:t>
            </a:r>
            <a:endParaRPr lang="en-US" altLang="ko-KR" b="0" dirty="0" smtClean="0"/>
          </a:p>
          <a:p>
            <a:pPr>
              <a:buNone/>
            </a:pPr>
            <a:endParaRPr lang="ko-KR" altLang="en-US" b="0" dirty="0" smtClean="0"/>
          </a:p>
          <a:p>
            <a:endParaRPr lang="ko-KR" altLang="en-US" b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5</a:t>
            </a:fld>
            <a:endParaRPr lang="de-DE" altLang="ko-KR"/>
          </a:p>
        </p:txBody>
      </p:sp>
      <p:sp>
        <p:nvSpPr>
          <p:cNvPr id="6" name="TextBox 5"/>
          <p:cNvSpPr txBox="1"/>
          <p:nvPr/>
        </p:nvSpPr>
        <p:spPr>
          <a:xfrm>
            <a:off x="630599" y="5755971"/>
            <a:ext cx="76030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smtClean="0">
                <a:latin typeface="맑은 고딕" pitchFamily="50" charset="-127"/>
                <a:ea typeface="맑은 고딕" pitchFamily="50" charset="-127"/>
              </a:rPr>
              <a:t>회의</a:t>
            </a:r>
            <a:r>
              <a:rPr lang="en-US" altLang="ko-KR" sz="2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600" b="1" dirty="0" smtClean="0">
                <a:latin typeface="맑은 고딕" pitchFamily="50" charset="-127"/>
                <a:ea typeface="맑은 고딕" pitchFamily="50" charset="-127"/>
              </a:rPr>
              <a:t>진행 </a:t>
            </a:r>
            <a:r>
              <a:rPr lang="ko-KR" altLang="en-US" sz="2600" b="1" dirty="0" err="1" smtClean="0">
                <a:latin typeface="맑은 고딕" pitchFamily="50" charset="-127"/>
                <a:ea typeface="맑은 고딕" pitchFamily="50" charset="-127"/>
              </a:rPr>
              <a:t>코칭</a:t>
            </a:r>
            <a:r>
              <a:rPr lang="ko-KR" altLang="en-US" sz="2600" b="1" dirty="0" smtClean="0">
                <a:latin typeface="맑은 고딕" pitchFamily="50" charset="-127"/>
                <a:ea typeface="맑은 고딕" pitchFamily="50" charset="-127"/>
              </a:rPr>
              <a:t> 서비스</a:t>
            </a:r>
            <a:r>
              <a:rPr lang="ko-KR" altLang="en-US" sz="2600" dirty="0" smtClean="0">
                <a:latin typeface="맑은 고딕" pitchFamily="50" charset="-127"/>
                <a:ea typeface="맑은 고딕" pitchFamily="50" charset="-127"/>
              </a:rPr>
              <a:t>로 프로젝트 주제 선정</a:t>
            </a:r>
            <a:endParaRPr lang="ko-KR" altLang="en-US" sz="2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 bwMode="auto">
          <a:xfrm>
            <a:off x="3883663" y="5309616"/>
            <a:ext cx="1096939" cy="46939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 advTm="18751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회의 빈도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6</a:t>
            </a:fld>
            <a:endParaRPr lang="de-DE" altLang="ko-KR"/>
          </a:p>
        </p:txBody>
      </p:sp>
      <p:sp>
        <p:nvSpPr>
          <p:cNvPr id="16" name="TextBox 15"/>
          <p:cNvSpPr txBox="1"/>
          <p:nvPr/>
        </p:nvSpPr>
        <p:spPr>
          <a:xfrm>
            <a:off x="1016000" y="6375400"/>
            <a:ext cx="76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www.saramin.co.kr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차트 13"/>
          <p:cNvGraphicFramePr/>
          <p:nvPr/>
        </p:nvGraphicFramePr>
        <p:xfrm>
          <a:off x="870858" y="2162629"/>
          <a:ext cx="7387771" cy="380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460899" y="2380902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30.9%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5731" y="1628670"/>
            <a:ext cx="562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회의 빈도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0271" y="2903417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30.2%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9871" y="3498503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16.9%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48328" y="4050046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13.1%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5585" y="4601589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4.5%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56556" y="5167646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4.3%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포인트가 16개인 별 27"/>
          <p:cNvSpPr/>
          <p:nvPr/>
        </p:nvSpPr>
        <p:spPr bwMode="auto">
          <a:xfrm>
            <a:off x="4905829" y="4455886"/>
            <a:ext cx="4238171" cy="1915885"/>
          </a:xfrm>
          <a:prstGeom prst="star16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500" dirty="0" smtClean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2500" dirty="0" smtClean="0"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2500" dirty="0" smtClean="0">
                <a:latin typeface="맑은 고딕" pitchFamily="50" charset="-127"/>
                <a:ea typeface="맑은 고딕" pitchFamily="50" charset="-127"/>
              </a:rPr>
              <a:t>회 이상 회의</a:t>
            </a:r>
            <a:endParaRPr lang="en-US" altLang="ko-KR" sz="25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61.1%</a:t>
            </a:r>
            <a:endParaRPr lang="ko-KR" altLang="en-US" sz="3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9391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차트 20"/>
          <p:cNvGraphicFramePr/>
          <p:nvPr/>
        </p:nvGraphicFramePr>
        <p:xfrm>
          <a:off x="1748971" y="2333172"/>
          <a:ext cx="6669314" cy="3777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회의문화 만족도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7</a:t>
            </a:fld>
            <a:endParaRPr lang="de-DE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1695101" y="1759299"/>
            <a:ext cx="562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직장인 회의문화 만족도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6000" y="6375400"/>
            <a:ext cx="76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www.saramin.co.kr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4385" y="3716217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54.1%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7796" y="4003711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20.4%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9094" y="3141222"/>
            <a:ext cx="984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25.5%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9937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회의 불만 요인 분석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8</a:t>
            </a:fld>
            <a:endParaRPr lang="de-DE" altLang="ko-KR"/>
          </a:p>
        </p:txBody>
      </p:sp>
      <p:sp>
        <p:nvSpPr>
          <p:cNvPr id="9" name="TextBox 8"/>
          <p:cNvSpPr txBox="1"/>
          <p:nvPr/>
        </p:nvSpPr>
        <p:spPr>
          <a:xfrm>
            <a:off x="1016000" y="6375400"/>
            <a:ext cx="764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포스코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경영연구소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50%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회의 質 개선에 달려있다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349" y="2647044"/>
            <a:ext cx="8325725" cy="31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796703" y="1918951"/>
            <a:ext cx="562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회의 불만 요인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924800" y="4288220"/>
            <a:ext cx="483476" cy="2102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019468" y="4026968"/>
            <a:ext cx="5558970" cy="1436912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0207" y="3962401"/>
            <a:ext cx="1324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65.3%</a:t>
            </a:r>
            <a:endParaRPr lang="ko-KR" altLang="en-US" sz="3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16879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회의 상황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ko-KR" smtClean="0"/>
              <a:t>Page </a:t>
            </a:r>
            <a:r>
              <a:rPr lang="de-DE" altLang="ko-KR" smtClean="0">
                <a:sym typeface="Wingdings" pitchFamily="2" charset="2"/>
              </a:rPr>
              <a:t></a:t>
            </a:r>
            <a:r>
              <a:rPr lang="de-DE" altLang="ko-KR" smtClean="0"/>
              <a:t> </a:t>
            </a:r>
            <a:fld id="{A5DC1843-ACC6-4DA4-AA01-11F197B44782}" type="slidenum">
              <a:rPr lang="de-DE" altLang="ko-KR" smtClean="0"/>
              <a:pPr/>
              <a:t>9</a:t>
            </a:fld>
            <a:endParaRPr lang="de-DE" altLang="ko-KR"/>
          </a:p>
        </p:txBody>
      </p:sp>
      <p:pic>
        <p:nvPicPr>
          <p:cNvPr id="36868" name="Picture 4" descr="meeting culture fun cartoon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8898" y="1314715"/>
            <a:ext cx="3898025" cy="5501245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518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Load">
  <a:themeElements>
    <a:clrScheme name="PresentationLoad 1">
      <a:dk1>
        <a:srgbClr val="000000"/>
      </a:dk1>
      <a:lt1>
        <a:srgbClr val="FFFFFF"/>
      </a:lt1>
      <a:dk2>
        <a:srgbClr val="004074"/>
      </a:dk2>
      <a:lt2>
        <a:srgbClr val="737373"/>
      </a:lt2>
      <a:accent1>
        <a:srgbClr val="2A79D0"/>
      </a:accent1>
      <a:accent2>
        <a:srgbClr val="919191"/>
      </a:accent2>
      <a:accent3>
        <a:srgbClr val="FFFFFF"/>
      </a:accent3>
      <a:accent4>
        <a:srgbClr val="000000"/>
      </a:accent4>
      <a:accent5>
        <a:srgbClr val="ACBEE4"/>
      </a:accent5>
      <a:accent6>
        <a:srgbClr val="838383"/>
      </a:accent6>
      <a:hlink>
        <a:srgbClr val="AEAFAE"/>
      </a:hlink>
      <a:folHlink>
        <a:srgbClr val="C9C9C9"/>
      </a:folHlink>
    </a:clrScheme>
    <a:fontScheme name="PresentationLoa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737373"/>
        </a:lt2>
        <a:accent1>
          <a:srgbClr val="2A79D0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ACBEE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2">
        <a:dk1>
          <a:srgbClr val="000000"/>
        </a:dk1>
        <a:lt1>
          <a:srgbClr val="FFFFFF"/>
        </a:lt1>
        <a:dk2>
          <a:srgbClr val="38520E"/>
        </a:dk2>
        <a:lt2>
          <a:srgbClr val="737373"/>
        </a:lt2>
        <a:accent1>
          <a:srgbClr val="6B9B1A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3">
        <a:dk1>
          <a:srgbClr val="000000"/>
        </a:dk1>
        <a:lt1>
          <a:srgbClr val="FFFFFF"/>
        </a:lt1>
        <a:dk2>
          <a:srgbClr val="E24203"/>
        </a:dk2>
        <a:lt2>
          <a:srgbClr val="737373"/>
        </a:lt2>
        <a:accent1>
          <a:srgbClr val="FEA501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4">
        <a:dk1>
          <a:srgbClr val="000000"/>
        </a:dk1>
        <a:lt1>
          <a:srgbClr val="FFFFFF"/>
        </a:lt1>
        <a:dk2>
          <a:srgbClr val="A80404"/>
        </a:dk2>
        <a:lt2>
          <a:srgbClr val="737373"/>
        </a:lt2>
        <a:accent1>
          <a:srgbClr val="D03737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5">
        <a:dk1>
          <a:srgbClr val="000000"/>
        </a:dk1>
        <a:lt1>
          <a:srgbClr val="FFFFFF"/>
        </a:lt1>
        <a:dk2>
          <a:srgbClr val="5F4B3B"/>
        </a:dk2>
        <a:lt2>
          <a:srgbClr val="737373"/>
        </a:lt2>
        <a:accent1>
          <a:srgbClr val="C8A058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0CDB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6">
        <a:dk1>
          <a:srgbClr val="737373"/>
        </a:dk1>
        <a:lt1>
          <a:srgbClr val="FFFFFF"/>
        </a:lt1>
        <a:dk2>
          <a:srgbClr val="000000"/>
        </a:dk2>
        <a:lt2>
          <a:srgbClr val="004074"/>
        </a:lt2>
        <a:accent1>
          <a:srgbClr val="2A79D0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ACBEE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7">
        <a:dk1>
          <a:srgbClr val="737373"/>
        </a:dk1>
        <a:lt1>
          <a:srgbClr val="FFFFFF"/>
        </a:lt1>
        <a:dk2>
          <a:srgbClr val="000000"/>
        </a:dk2>
        <a:lt2>
          <a:srgbClr val="38520E"/>
        </a:lt2>
        <a:accent1>
          <a:srgbClr val="6B9B1A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8">
        <a:dk1>
          <a:srgbClr val="737373"/>
        </a:dk1>
        <a:lt1>
          <a:srgbClr val="FFFFFF"/>
        </a:lt1>
        <a:dk2>
          <a:srgbClr val="000000"/>
        </a:dk2>
        <a:lt2>
          <a:srgbClr val="E24203"/>
        </a:lt2>
        <a:accent1>
          <a:srgbClr val="FEA501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9">
        <a:dk1>
          <a:srgbClr val="737373"/>
        </a:dk1>
        <a:lt1>
          <a:srgbClr val="FFFFFF"/>
        </a:lt1>
        <a:dk2>
          <a:srgbClr val="000000"/>
        </a:dk2>
        <a:lt2>
          <a:srgbClr val="A80404"/>
        </a:lt2>
        <a:accent1>
          <a:srgbClr val="D03737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0">
        <a:dk1>
          <a:srgbClr val="737373"/>
        </a:dk1>
        <a:lt1>
          <a:srgbClr val="FFFFFF"/>
        </a:lt1>
        <a:dk2>
          <a:srgbClr val="000000"/>
        </a:dk2>
        <a:lt2>
          <a:srgbClr val="5F4B3B"/>
        </a:lt2>
        <a:accent1>
          <a:srgbClr val="C8A058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0CDB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737373"/>
        </a:lt2>
        <a:accent1>
          <a:srgbClr val="2A79D0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ACBEE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PresentationLoad</Template>
  <TotalTime>2136</TotalTime>
  <Words>1648</Words>
  <Application>Microsoft Office PowerPoint</Application>
  <PresentationFormat>화면 슬라이드 쇼(4:3)</PresentationFormat>
  <Paragraphs>601</Paragraphs>
  <Slides>28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PresentationLoad</vt:lpstr>
      <vt:lpstr>오케스트라 (회의 진행 코칭 서비스)  </vt:lpstr>
      <vt:lpstr>Trend 분석</vt:lpstr>
      <vt:lpstr>아이디어 선정 과정</vt:lpstr>
      <vt:lpstr>퍼실리테이션이란?</vt:lpstr>
      <vt:lpstr>프로젝트 주제 선정</vt:lpstr>
      <vt:lpstr>회의 빈도</vt:lpstr>
      <vt:lpstr>회의문화 만족도</vt:lpstr>
      <vt:lpstr>회의 불만 요인 분석</vt:lpstr>
      <vt:lpstr>다양한 회의 상황</vt:lpstr>
      <vt:lpstr>솔루션 제시</vt:lpstr>
      <vt:lpstr>포지셔닝 맵</vt:lpstr>
      <vt:lpstr>경쟁사 분석</vt:lpstr>
      <vt:lpstr>경쟁사 분석</vt:lpstr>
      <vt:lpstr>비즈니스 모델</vt:lpstr>
      <vt:lpstr>Architecture</vt:lpstr>
      <vt:lpstr>프로젝트 계획</vt:lpstr>
      <vt:lpstr>진행상황 – Main 페이지</vt:lpstr>
      <vt:lpstr>진행상황 – 빠른 시작</vt:lpstr>
      <vt:lpstr>진행상황 – 회의 기획</vt:lpstr>
      <vt:lpstr>진행상황 – 회의 기획</vt:lpstr>
      <vt:lpstr>진행상황 – 회의 진행 중</vt:lpstr>
      <vt:lpstr>진행상황 – 회의 결과</vt:lpstr>
      <vt:lpstr>진행상황 – 그룹 정보</vt:lpstr>
      <vt:lpstr>진행상황 – 도움말</vt:lpstr>
      <vt:lpstr>진행상황 – List 도구 (Web)</vt:lpstr>
      <vt:lpstr>진행상황 – List 도구 (Android)</vt:lpstr>
      <vt:lpstr>향후 계획</vt:lpstr>
      <vt:lpstr>슬라이드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godong</dc:creator>
  <dc:description>PresentationLoad.com</dc:description>
  <cp:lastModifiedBy>godong</cp:lastModifiedBy>
  <cp:revision>722</cp:revision>
  <dcterms:created xsi:type="dcterms:W3CDTF">2007-11-27T23:54:21Z</dcterms:created>
  <dcterms:modified xsi:type="dcterms:W3CDTF">2013-03-09T16:17:03Z</dcterms:modified>
</cp:coreProperties>
</file>